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20"/>
  </p:notesMasterIdLst>
  <p:sldIdLst>
    <p:sldId id="256" r:id="rId2"/>
    <p:sldId id="258" r:id="rId3"/>
    <p:sldId id="261" r:id="rId4"/>
    <p:sldId id="297" r:id="rId5"/>
    <p:sldId id="298" r:id="rId6"/>
    <p:sldId id="308" r:id="rId7"/>
    <p:sldId id="312" r:id="rId8"/>
    <p:sldId id="263" r:id="rId9"/>
    <p:sldId id="301" r:id="rId10"/>
    <p:sldId id="303" r:id="rId11"/>
    <p:sldId id="313" r:id="rId12"/>
    <p:sldId id="316" r:id="rId13"/>
    <p:sldId id="317" r:id="rId14"/>
    <p:sldId id="304" r:id="rId15"/>
    <p:sldId id="305" r:id="rId16"/>
    <p:sldId id="315" r:id="rId17"/>
    <p:sldId id="310" r:id="rId18"/>
    <p:sldId id="259" r:id="rId19"/>
  </p:sldIdLst>
  <p:sldSz cx="9144000" cy="5143500" type="screen16x9"/>
  <p:notesSz cx="6858000" cy="9144000"/>
  <p:embeddedFontLst>
    <p:embeddedFont>
      <p:font typeface="Anaheim" panose="020B0604020202020204" charset="0"/>
      <p:regular r:id="rId21"/>
      <p:bold r:id="rId22"/>
    </p:embeddedFont>
    <p:embeddedFont>
      <p:font typeface="Open Sans" panose="020B060603050402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823F93C-CC95-2936-078D-C8C56262F541}" v="43" dt="2025-05-22T09:18:03.859"/>
    <p1510:client id="{84FA9F9F-5538-0A82-B8D2-F966A3E10103}" v="156" dt="2025-05-22T12:00:17.143"/>
    <p1510:client id="{B1D2A2E1-4DBC-CC72-45CC-93572461CE20}" v="6" dt="2025-05-22T14:38:55.001"/>
    <p1510:client id="{BFF2D1F1-2E4A-228A-689D-26C96C3C41B3}" v="6" dt="2025-05-22T14:36:53.794"/>
    <p1510:client id="{C83DC08C-7CA3-7045-EFDC-9BF8729B7A14}" v="141" dt="2025-05-22T14:36:19.494"/>
    <p1510:client id="{D4694F5C-580D-E956-9CCA-D2437D2CC947}" v="432" dt="2025-05-22T09:09:33.067"/>
    <p1510:client id="{DE1A391F-5A9F-5AA7-C99B-28C41D236FD9}" v="5" dt="2025-05-22T14:37:33.490"/>
    <p1510:client id="{E3AAD8AF-108F-6D1D-6537-9980F16A40E7}" v="10" dt="2025-05-22T15:32:24.907"/>
    <p1510:client id="{F82F0455-63C4-1256-BF25-581FD5704CA1}" v="40" dt="2025-05-22T13:36:10.314"/>
  </p1510:revLst>
</p1510:revInfo>
</file>

<file path=ppt/tableStyles.xml><?xml version="1.0" encoding="utf-8"?>
<a:tblStyleLst xmlns:a="http://schemas.openxmlformats.org/drawingml/2006/main" def="{FD79E198-463B-4E00-8A5B-6AD0B68724AE}">
  <a:tblStyle styleId="{FD79E198-463B-4E00-8A5B-6AD0B68724A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BE766C5-C46E-4AFA-B00D-CE98FD51FA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07FF5C1B-743F-F2A7-4D74-70306B55E7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701037E1-1764-28F6-8A12-F777A59D9B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881C156E-5986-B106-8EBF-501DE4E5FEB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93327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F7128A5B-23FD-73B9-8DC2-F95A0665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2CA3749D-45BA-EECA-8248-12679112E9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C7B9BC8E-C5C2-9473-2A7A-A57FF4D933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5496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F31DBB11-A1BD-E61B-1BC1-75E9479F5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50AD3F52-2AB6-64CB-65DE-CD648EAD3C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2FCAF7D2-31B4-640E-AA5C-EEEB2E39D5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26811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040AB0DF-26C5-71D2-B3B7-CA1847320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6A5B3415-CB70-7B06-318E-749E8500FF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CF105423-BC8F-9C44-AADB-AC8FD45BCC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4667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8DA20EDD-D158-FA68-39AF-E0D3C8B5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6AFE34E2-625E-E315-AC99-B4C5ACF4AC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65D2BC2A-9181-7204-17F8-6E0B8F6ED6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2238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60F59665-4DD5-0D53-6F85-F4332F4A9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C69449B3-7947-40C9-654D-7670F56FF7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67AB89D0-08E6-8D88-382E-F7DF8A3D70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949868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420DD9F9-8454-6089-3FA9-8A788B7F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E50D8C09-5D1F-D2DC-EC29-29F86B418E2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7EE6911C-46A9-2233-3259-CC644F01C8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76733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B86A4FD5-3400-55E4-350B-CB67487D6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D810C659-1B30-3C89-291B-B18ECFCD8C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C7938F06-3F60-61C9-F4D8-DFBF6B1BAC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271540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2">
          <a:extLst>
            <a:ext uri="{FF2B5EF4-FFF2-40B4-BE49-F238E27FC236}">
              <a16:creationId xmlns:a16="http://schemas.microsoft.com/office/drawing/2014/main" id="{377D48B9-48C7-3F90-6284-8A16D75896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1910c9cffe2_0_56:notes">
            <a:extLst>
              <a:ext uri="{FF2B5EF4-FFF2-40B4-BE49-F238E27FC236}">
                <a16:creationId xmlns:a16="http://schemas.microsoft.com/office/drawing/2014/main" id="{72117F78-C132-2D45-ED68-FF55E5D053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1910c9cffe2_0_56:notes">
            <a:extLst>
              <a:ext uri="{FF2B5EF4-FFF2-40B4-BE49-F238E27FC236}">
                <a16:creationId xmlns:a16="http://schemas.microsoft.com/office/drawing/2014/main" id="{D03943EA-F4CF-DB0A-2420-041DB87B2A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6264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4">
          <a:extLst>
            <a:ext uri="{FF2B5EF4-FFF2-40B4-BE49-F238E27FC236}">
              <a16:creationId xmlns:a16="http://schemas.microsoft.com/office/drawing/2014/main" id="{7C7E216F-9731-1CD6-B24B-FF9DDAFB2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d431007ba2_0_215:notes">
            <a:extLst>
              <a:ext uri="{FF2B5EF4-FFF2-40B4-BE49-F238E27FC236}">
                <a16:creationId xmlns:a16="http://schemas.microsoft.com/office/drawing/2014/main" id="{05B8BC73-BDEA-A803-A5FA-348CB2A462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d431007ba2_0_215:notes">
            <a:extLst>
              <a:ext uri="{FF2B5EF4-FFF2-40B4-BE49-F238E27FC236}">
                <a16:creationId xmlns:a16="http://schemas.microsoft.com/office/drawing/2014/main" id="{931F603C-3AD3-C25E-CA7E-DB8A001D58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158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7">
          <a:extLst>
            <a:ext uri="{FF2B5EF4-FFF2-40B4-BE49-F238E27FC236}">
              <a16:creationId xmlns:a16="http://schemas.microsoft.com/office/drawing/2014/main" id="{9679016E-2FEE-FA30-21CF-4D2EF8AB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54dda1946d_6_308:notes">
            <a:extLst>
              <a:ext uri="{FF2B5EF4-FFF2-40B4-BE49-F238E27FC236}">
                <a16:creationId xmlns:a16="http://schemas.microsoft.com/office/drawing/2014/main" id="{7E338A28-7B82-C30A-B93D-D38B71C931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54dda1946d_6_308:notes">
            <a:extLst>
              <a:ext uri="{FF2B5EF4-FFF2-40B4-BE49-F238E27FC236}">
                <a16:creationId xmlns:a16="http://schemas.microsoft.com/office/drawing/2014/main" id="{BF5E8889-F82A-1454-EA0F-48F97161E3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8070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A027577C-EA7E-EB90-4AC7-74F25FDF10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3C1D891E-862C-FDD8-51E3-1965CF5459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D8A104AF-F04F-3F60-0B26-04F0260FAA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2787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>
          <a:extLst>
            <a:ext uri="{FF2B5EF4-FFF2-40B4-BE49-F238E27FC236}">
              <a16:creationId xmlns:a16="http://schemas.microsoft.com/office/drawing/2014/main" id="{9EBC8005-6C5F-6EF5-DBEE-32F1F947B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1910c9cffe2_0_69:notes">
            <a:extLst>
              <a:ext uri="{FF2B5EF4-FFF2-40B4-BE49-F238E27FC236}">
                <a16:creationId xmlns:a16="http://schemas.microsoft.com/office/drawing/2014/main" id="{44D77798-A3D3-9B25-FAB5-BC593DDAED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1910c9cffe2_0_69:notes">
            <a:extLst>
              <a:ext uri="{FF2B5EF4-FFF2-40B4-BE49-F238E27FC236}">
                <a16:creationId xmlns:a16="http://schemas.microsoft.com/office/drawing/2014/main" id="{71B903CC-1923-075B-CE08-7507C98D92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242814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" name="Google Shape;10;p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" name="Google Shape;13;p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1244925" y="1205975"/>
            <a:ext cx="3542100" cy="309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8" name="Google Shape;18;p2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" name="Google Shape;19;p2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" name="Google Shape;20;p2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14" name="Google Shape;114;p1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16" name="Google Shape;116;p1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17" name="Google Shape;117;p1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8" name="Google Shape;118;p1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19" name="Google Shape;119;p1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20" name="Google Shape;120;p11"/>
          <p:cNvSpPr txBox="1">
            <a:spLocks noGrp="1"/>
          </p:cNvSpPr>
          <p:nvPr>
            <p:ph type="title" hasCustomPrompt="1"/>
          </p:nvPr>
        </p:nvSpPr>
        <p:spPr>
          <a:xfrm>
            <a:off x="1226113" y="1953600"/>
            <a:ext cx="3731700" cy="1152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21" name="Google Shape;121;p11"/>
          <p:cNvSpPr txBox="1">
            <a:spLocks noGrp="1"/>
          </p:cNvSpPr>
          <p:nvPr>
            <p:ph type="subTitle" idx="1"/>
          </p:nvPr>
        </p:nvSpPr>
        <p:spPr>
          <a:xfrm>
            <a:off x="4404250" y="2898325"/>
            <a:ext cx="3513600" cy="1044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122" name="Google Shape;122;p11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23" name="Google Shape;123;p11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4" name="Google Shape;124;p11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1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28" name="Google Shape;128;p1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30" name="Google Shape;130;p1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31" name="Google Shape;131;p1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2" name="Google Shape;132;p1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33" name="Google Shape;133;p1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34" name="Google Shape;134;p13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35" name="Google Shape;135;p13"/>
          <p:cNvSpPr txBox="1">
            <a:spLocks noGrp="1"/>
          </p:cNvSpPr>
          <p:nvPr>
            <p:ph type="title" idx="2" hasCustomPrompt="1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 idx="3" hasCustomPrompt="1"/>
          </p:nvPr>
        </p:nvSpPr>
        <p:spPr>
          <a:xfrm>
            <a:off x="1589400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13"/>
          <p:cNvSpPr txBox="1">
            <a:spLocks noGrp="1"/>
          </p:cNvSpPr>
          <p:nvPr>
            <p:ph type="title" idx="4" hasCustomPrompt="1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5" hasCustomPrompt="1"/>
          </p:nvPr>
        </p:nvSpPr>
        <p:spPr>
          <a:xfrm>
            <a:off x="4165428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6" hasCustomPrompt="1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7" hasCustomPrompt="1"/>
          </p:nvPr>
        </p:nvSpPr>
        <p:spPr>
          <a:xfrm>
            <a:off x="6741456" y="3219089"/>
            <a:ext cx="813000" cy="44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 sz="30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13"/>
          </p:nvPr>
        </p:nvSpPr>
        <p:spPr>
          <a:xfrm>
            <a:off x="720000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14"/>
          </p:nvPr>
        </p:nvSpPr>
        <p:spPr>
          <a:xfrm>
            <a:off x="3296028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subTitle" idx="15"/>
          </p:nvPr>
        </p:nvSpPr>
        <p:spPr>
          <a:xfrm>
            <a:off x="5872056" y="3770250"/>
            <a:ext cx="2551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147" name="Google Shape;147;p1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48" name="Google Shape;148;p1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49" name="Google Shape;149;p1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Google Shape;151;p1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52" name="Google Shape;152;p1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53" name="Google Shape;153;p1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54" name="Google Shape;154;p1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55" name="Google Shape;155;p1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6" name="Google Shape;156;p1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7" name="Google Shape;157;p1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58" name="Google Shape;158;p14"/>
          <p:cNvSpPr txBox="1">
            <a:spLocks noGrp="1"/>
          </p:cNvSpPr>
          <p:nvPr>
            <p:ph type="title"/>
          </p:nvPr>
        </p:nvSpPr>
        <p:spPr>
          <a:xfrm>
            <a:off x="1861851" y="948229"/>
            <a:ext cx="3021300" cy="48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59" name="Google Shape;159;p14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60" name="Google Shape;160;p14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1" name="Google Shape;161;p14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64" name="Google Shape;164;p1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66" name="Google Shape;166;p1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67" name="Google Shape;167;p1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8" name="Google Shape;168;p1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69" name="Google Shape;169;p1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70" name="Google Shape;170;p15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71" name="Google Shape;171;p1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172" name="Google Shape;172;p1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3" name="Google Shape;173;p1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2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1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76" name="Google Shape;176;p1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77" name="Google Shape;177;p1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78" name="Google Shape;178;p1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79" name="Google Shape;179;p1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0" name="Google Shape;180;p1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81" name="Google Shape;181;p1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82" name="Google Shape;182;p1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183" name="Google Shape;183;p16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184" name="Google Shape;184;p16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4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" name="Google Shape;187;p1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88" name="Google Shape;188;p1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90" name="Google Shape;190;p1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91" name="Google Shape;191;p1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2" name="Google Shape;192;p1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93" name="Google Shape;193;p1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94" name="Google Shape;194;p17"/>
          <p:cNvSpPr txBox="1">
            <a:spLocks noGrp="1"/>
          </p:cNvSpPr>
          <p:nvPr>
            <p:ph type="title"/>
          </p:nvPr>
        </p:nvSpPr>
        <p:spPr>
          <a:xfrm>
            <a:off x="872975" y="3222150"/>
            <a:ext cx="4270500" cy="534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7"/>
          <p:cNvSpPr txBox="1">
            <a:spLocks noGrp="1"/>
          </p:cNvSpPr>
          <p:nvPr>
            <p:ph type="subTitle" idx="1"/>
          </p:nvPr>
        </p:nvSpPr>
        <p:spPr>
          <a:xfrm>
            <a:off x="872975" y="3699450"/>
            <a:ext cx="4270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17"/>
          <p:cNvSpPr>
            <a:spLocks noGrp="1"/>
          </p:cNvSpPr>
          <p:nvPr>
            <p:ph type="pic" idx="2"/>
          </p:nvPr>
        </p:nvSpPr>
        <p:spPr>
          <a:xfrm>
            <a:off x="2192365" y="1137725"/>
            <a:ext cx="3432600" cy="18759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7" name="Google Shape;197;p17"/>
          <p:cNvSpPr>
            <a:spLocks noGrp="1"/>
          </p:cNvSpPr>
          <p:nvPr>
            <p:ph type="pic" idx="3"/>
          </p:nvPr>
        </p:nvSpPr>
        <p:spPr>
          <a:xfrm>
            <a:off x="5468425" y="924700"/>
            <a:ext cx="2440500" cy="3460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198" name="Google Shape;198;p1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199" name="Google Shape;199;p1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0" name="Google Shape;200;p1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10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03" name="Google Shape;203;p1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04" name="Google Shape;204;p1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05" name="Google Shape;205;p1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06" name="Google Shape;206;p1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08" name="Google Shape;208;p1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09" name="Google Shape;209;p18"/>
          <p:cNvSpPr txBox="1">
            <a:spLocks noGrp="1"/>
          </p:cNvSpPr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18"/>
          <p:cNvSpPr txBox="1">
            <a:spLocks noGrp="1"/>
          </p:cNvSpPr>
          <p:nvPr>
            <p:ph type="subTitle" idx="1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11" name="Google Shape;211;p18"/>
          <p:cNvSpPr>
            <a:spLocks noGrp="1"/>
          </p:cNvSpPr>
          <p:nvPr>
            <p:ph type="pic" idx="2"/>
          </p:nvPr>
        </p:nvSpPr>
        <p:spPr>
          <a:xfrm>
            <a:off x="1007425" y="1064874"/>
            <a:ext cx="2440500" cy="2909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2" name="Google Shape;212;p18"/>
          <p:cNvSpPr>
            <a:spLocks noGrp="1"/>
          </p:cNvSpPr>
          <p:nvPr>
            <p:ph type="pic" idx="3"/>
          </p:nvPr>
        </p:nvSpPr>
        <p:spPr>
          <a:xfrm>
            <a:off x="3185399" y="3061625"/>
            <a:ext cx="3257400" cy="1437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3" name="Google Shape;213;p18"/>
          <p:cNvSpPr>
            <a:spLocks noGrp="1"/>
          </p:cNvSpPr>
          <p:nvPr>
            <p:ph type="pic" idx="4"/>
          </p:nvPr>
        </p:nvSpPr>
        <p:spPr>
          <a:xfrm>
            <a:off x="3302421" y="905132"/>
            <a:ext cx="1817100" cy="18171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214" name="Google Shape;214;p18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215" name="Google Shape;215;p18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16" name="Google Shape;216;p18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10_1"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1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19" name="Google Shape;219;p1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0" name="Google Shape;220;p1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21" name="Google Shape;221;p1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24" name="Google Shape;224;p1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25" name="Google Shape;225;p19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26" name="Google Shape;226;p19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27" name="Google Shape;227;p19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28" name="Google Shape;228;p19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1" name="Google Shape;231;p20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2" name="Google Shape;232;p20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33" name="Google Shape;233;p20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34" name="Google Shape;234;p20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35" name="Google Shape;235;p20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6" name="Google Shape;236;p20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37" name="Google Shape;237;p20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38" name="Google Shape;238;p20"/>
          <p:cNvSpPr txBox="1">
            <a:spLocks noGrp="1"/>
          </p:cNvSpPr>
          <p:nvPr>
            <p:ph type="subTitle" idx="1"/>
          </p:nvPr>
        </p:nvSpPr>
        <p:spPr>
          <a:xfrm>
            <a:off x="851225" y="3081200"/>
            <a:ext cx="23481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20"/>
          <p:cNvSpPr txBox="1">
            <a:spLocks noGrp="1"/>
          </p:cNvSpPr>
          <p:nvPr>
            <p:ph type="subTitle" idx="2"/>
          </p:nvPr>
        </p:nvSpPr>
        <p:spPr>
          <a:xfrm>
            <a:off x="3397950" y="3081200"/>
            <a:ext cx="23481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20"/>
          <p:cNvSpPr txBox="1">
            <a:spLocks noGrp="1"/>
          </p:cNvSpPr>
          <p:nvPr>
            <p:ph type="subTitle" idx="3"/>
          </p:nvPr>
        </p:nvSpPr>
        <p:spPr>
          <a:xfrm>
            <a:off x="5944675" y="3081201"/>
            <a:ext cx="2348100" cy="129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41" name="Google Shape;241;p20"/>
          <p:cNvSpPr txBox="1">
            <a:spLocks noGrp="1"/>
          </p:cNvSpPr>
          <p:nvPr>
            <p:ph type="subTitle" idx="4"/>
          </p:nvPr>
        </p:nvSpPr>
        <p:spPr>
          <a:xfrm>
            <a:off x="851225" y="225642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2" name="Google Shape;242;p20"/>
          <p:cNvSpPr txBox="1">
            <a:spLocks noGrp="1"/>
          </p:cNvSpPr>
          <p:nvPr>
            <p:ph type="subTitle" idx="5"/>
          </p:nvPr>
        </p:nvSpPr>
        <p:spPr>
          <a:xfrm>
            <a:off x="3397954" y="225642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3" name="Google Shape;243;p20"/>
          <p:cNvSpPr txBox="1">
            <a:spLocks noGrp="1"/>
          </p:cNvSpPr>
          <p:nvPr>
            <p:ph type="subTitle" idx="6"/>
          </p:nvPr>
        </p:nvSpPr>
        <p:spPr>
          <a:xfrm>
            <a:off x="5944675" y="2256425"/>
            <a:ext cx="2348100" cy="80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44" name="Google Shape;244;p20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245" name="Google Shape;245;p20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46" name="Google Shape;246;p20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7" name="Google Shape;247;p20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3" name="Google Shape;23;p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" name="Google Shape;25;p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6" name="Google Shape;26;p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" name="Google Shape;27;p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8" name="Google Shape;28;p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9" name="Google Shape;29;p3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2580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Aldrich"/>
              <a:buNone/>
              <a:defRPr sz="3600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30" name="Google Shape;30;p3"/>
          <p:cNvSpPr txBox="1">
            <a:spLocks noGrp="1"/>
          </p:cNvSpPr>
          <p:nvPr>
            <p:ph type="title" idx="2" hasCustomPrompt="1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ldrich"/>
              <a:buNone/>
              <a:defRPr sz="6000">
                <a:solidFill>
                  <a:schemeClr val="lt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r>
              <a:t>xx%</a:t>
            </a:r>
          </a:p>
        </p:txBody>
      </p:sp>
      <p:sp>
        <p:nvSpPr>
          <p:cNvPr id="31" name="Google Shape;31;p3"/>
          <p:cNvSpPr>
            <a:spLocks noGrp="1"/>
          </p:cNvSpPr>
          <p:nvPr>
            <p:ph type="pic" idx="3"/>
          </p:nvPr>
        </p:nvSpPr>
        <p:spPr>
          <a:xfrm>
            <a:off x="946250" y="107592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32" name="Google Shape;32;p3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3" name="Google Shape;33;p3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" name="Google Shape;34;p3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21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50" name="Google Shape;250;p21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51" name="Google Shape;251;p21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52" name="Google Shape;252;p21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53" name="Google Shape;253;p21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4" name="Google Shape;254;p21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55" name="Google Shape;255;p21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56" name="Google Shape;256;p21"/>
          <p:cNvSpPr txBox="1">
            <a:spLocks noGrp="1"/>
          </p:cNvSpPr>
          <p:nvPr>
            <p:ph type="subTitle" idx="1"/>
          </p:nvPr>
        </p:nvSpPr>
        <p:spPr>
          <a:xfrm>
            <a:off x="1206425" y="1854235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21"/>
          <p:cNvSpPr txBox="1">
            <a:spLocks noGrp="1"/>
          </p:cNvSpPr>
          <p:nvPr>
            <p:ph type="subTitle" idx="2"/>
          </p:nvPr>
        </p:nvSpPr>
        <p:spPr>
          <a:xfrm>
            <a:off x="5032977" y="1854228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1"/>
          <p:cNvSpPr txBox="1">
            <a:spLocks noGrp="1"/>
          </p:cNvSpPr>
          <p:nvPr>
            <p:ph type="subTitle" idx="3"/>
          </p:nvPr>
        </p:nvSpPr>
        <p:spPr>
          <a:xfrm>
            <a:off x="1206425" y="3390013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1"/>
          <p:cNvSpPr txBox="1">
            <a:spLocks noGrp="1"/>
          </p:cNvSpPr>
          <p:nvPr>
            <p:ph type="subTitle" idx="4"/>
          </p:nvPr>
        </p:nvSpPr>
        <p:spPr>
          <a:xfrm>
            <a:off x="5032975" y="3390011"/>
            <a:ext cx="2811000" cy="108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60" name="Google Shape;260;p21"/>
          <p:cNvSpPr txBox="1">
            <a:spLocks noGrp="1"/>
          </p:cNvSpPr>
          <p:nvPr>
            <p:ph type="subTitle" idx="5"/>
          </p:nvPr>
        </p:nvSpPr>
        <p:spPr>
          <a:xfrm>
            <a:off x="1206424" y="1549679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1" name="Google Shape;261;p21"/>
          <p:cNvSpPr txBox="1">
            <a:spLocks noGrp="1"/>
          </p:cNvSpPr>
          <p:nvPr>
            <p:ph type="subTitle" idx="6"/>
          </p:nvPr>
        </p:nvSpPr>
        <p:spPr>
          <a:xfrm>
            <a:off x="1206424" y="3085532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2" name="Google Shape;262;p21"/>
          <p:cNvSpPr txBox="1">
            <a:spLocks noGrp="1"/>
          </p:cNvSpPr>
          <p:nvPr>
            <p:ph type="subTitle" idx="7"/>
          </p:nvPr>
        </p:nvSpPr>
        <p:spPr>
          <a:xfrm>
            <a:off x="5032950" y="154967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3" name="Google Shape;263;p21"/>
          <p:cNvSpPr txBox="1">
            <a:spLocks noGrp="1"/>
          </p:cNvSpPr>
          <p:nvPr>
            <p:ph type="subTitle" idx="8"/>
          </p:nvPr>
        </p:nvSpPr>
        <p:spPr>
          <a:xfrm>
            <a:off x="5032950" y="3085525"/>
            <a:ext cx="28110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64" name="Google Shape;264;p2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265" name="Google Shape;265;p21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266" name="Google Shape;266;p21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67" name="Google Shape;267;p21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oogle Shape;269;p22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70" name="Google Shape;270;p22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71" name="Google Shape;271;p22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72" name="Google Shape;272;p22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73" name="Google Shape;273;p22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4" name="Google Shape;274;p22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75" name="Google Shape;275;p22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276" name="Google Shape;276;p22"/>
          <p:cNvSpPr txBox="1">
            <a:spLocks noGrp="1"/>
          </p:cNvSpPr>
          <p:nvPr>
            <p:ph type="subTitle" idx="1"/>
          </p:nvPr>
        </p:nvSpPr>
        <p:spPr>
          <a:xfrm>
            <a:off x="712900" y="2014951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7" name="Google Shape;277;p22"/>
          <p:cNvSpPr txBox="1">
            <a:spLocks noGrp="1"/>
          </p:cNvSpPr>
          <p:nvPr>
            <p:ph type="subTitle" idx="2"/>
          </p:nvPr>
        </p:nvSpPr>
        <p:spPr>
          <a:xfrm>
            <a:off x="3248550" y="2014961"/>
            <a:ext cx="26490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8" name="Google Shape;278;p22"/>
          <p:cNvSpPr txBox="1">
            <a:spLocks noGrp="1"/>
          </p:cNvSpPr>
          <p:nvPr>
            <p:ph type="subTitle" idx="3"/>
          </p:nvPr>
        </p:nvSpPr>
        <p:spPr>
          <a:xfrm>
            <a:off x="712900" y="3539850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79" name="Google Shape;279;p22"/>
          <p:cNvSpPr txBox="1">
            <a:spLocks noGrp="1"/>
          </p:cNvSpPr>
          <p:nvPr>
            <p:ph type="subTitle" idx="4"/>
          </p:nvPr>
        </p:nvSpPr>
        <p:spPr>
          <a:xfrm>
            <a:off x="3248562" y="3539852"/>
            <a:ext cx="26490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0" name="Google Shape;280;p22"/>
          <p:cNvSpPr txBox="1">
            <a:spLocks noGrp="1"/>
          </p:cNvSpPr>
          <p:nvPr>
            <p:ph type="subTitle" idx="5"/>
          </p:nvPr>
        </p:nvSpPr>
        <p:spPr>
          <a:xfrm>
            <a:off x="5895106" y="2014957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1" name="Google Shape;281;p22"/>
          <p:cNvSpPr txBox="1">
            <a:spLocks noGrp="1"/>
          </p:cNvSpPr>
          <p:nvPr>
            <p:ph type="subTitle" idx="6"/>
          </p:nvPr>
        </p:nvSpPr>
        <p:spPr>
          <a:xfrm>
            <a:off x="5895126" y="3539850"/>
            <a:ext cx="2535600" cy="10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22"/>
          <p:cNvSpPr txBox="1">
            <a:spLocks noGrp="1"/>
          </p:cNvSpPr>
          <p:nvPr>
            <p:ph type="subTitle" idx="7"/>
          </p:nvPr>
        </p:nvSpPr>
        <p:spPr>
          <a:xfrm>
            <a:off x="712900" y="1550750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3" name="Google Shape;283;p22"/>
          <p:cNvSpPr txBox="1">
            <a:spLocks noGrp="1"/>
          </p:cNvSpPr>
          <p:nvPr>
            <p:ph type="subTitle" idx="8"/>
          </p:nvPr>
        </p:nvSpPr>
        <p:spPr>
          <a:xfrm>
            <a:off x="3248548" y="1550750"/>
            <a:ext cx="2646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subTitle" idx="9"/>
          </p:nvPr>
        </p:nvSpPr>
        <p:spPr>
          <a:xfrm>
            <a:off x="5895103" y="1550750"/>
            <a:ext cx="25332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5" name="Google Shape;285;p22"/>
          <p:cNvSpPr txBox="1">
            <a:spLocks noGrp="1"/>
          </p:cNvSpPr>
          <p:nvPr>
            <p:ph type="subTitle" idx="13"/>
          </p:nvPr>
        </p:nvSpPr>
        <p:spPr>
          <a:xfrm>
            <a:off x="712900" y="3078057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6" name="Google Shape;286;p22"/>
          <p:cNvSpPr txBox="1">
            <a:spLocks noGrp="1"/>
          </p:cNvSpPr>
          <p:nvPr>
            <p:ph type="subTitle" idx="14"/>
          </p:nvPr>
        </p:nvSpPr>
        <p:spPr>
          <a:xfrm>
            <a:off x="3248548" y="3078054"/>
            <a:ext cx="2646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7" name="Google Shape;287;p22"/>
          <p:cNvSpPr txBox="1">
            <a:spLocks noGrp="1"/>
          </p:cNvSpPr>
          <p:nvPr>
            <p:ph type="subTitle" idx="15"/>
          </p:nvPr>
        </p:nvSpPr>
        <p:spPr>
          <a:xfrm>
            <a:off x="5895101" y="3078050"/>
            <a:ext cx="2535600" cy="45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288" name="Google Shape;288;p22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289" name="Google Shape;289;p22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290" name="Google Shape;290;p22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1" name="Google Shape;291;p22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p23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294" name="Google Shape;294;p23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295" name="Google Shape;295;p23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296" name="Google Shape;296;p23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297" name="Google Shape;297;p23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300" name="Google Shape;300;p23"/>
          <p:cNvSpPr txBox="1">
            <a:spLocks noGrp="1"/>
          </p:cNvSpPr>
          <p:nvPr>
            <p:ph type="title"/>
          </p:nvPr>
        </p:nvSpPr>
        <p:spPr>
          <a:xfrm>
            <a:off x="2347938" y="75237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01" name="Google Shape;301;p23"/>
          <p:cNvSpPr txBox="1">
            <a:spLocks noGrp="1"/>
          </p:cNvSpPr>
          <p:nvPr>
            <p:ph type="subTitle" idx="1"/>
          </p:nvPr>
        </p:nvSpPr>
        <p:spPr>
          <a:xfrm>
            <a:off x="1899650" y="2055875"/>
            <a:ext cx="3708900" cy="1468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23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000" b="1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303" name="Google Shape;303;p23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04" name="Google Shape;304;p23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5" name="Google Shape;305;p23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08" name="Google Shape;308;p2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09" name="Google Shape;309;p2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10" name="Google Shape;310;p2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11" name="Google Shape;311;p2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2" name="Google Shape;312;p2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13" name="Google Shape;313;p2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14" name="Google Shape;314;p24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315" name="Google Shape;315;p24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16" name="Google Shape;316;p24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2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19" name="Google Shape;319;p2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0" name="Google Shape;320;p2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21" name="Google Shape;321;p2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322" name="Google Shape;322;p2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3" name="Google Shape;323;p2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324" name="Google Shape;324;p2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grpSp>
        <p:nvGrpSpPr>
          <p:cNvPr id="325" name="Google Shape;325;p25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326" name="Google Shape;326;p25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27" name="Google Shape;327;p25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oogle Shape;36;p4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37" name="Google Shape;37;p4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8" name="Google Shape;38;p4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39" name="Google Shape;39;p4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40" name="Google Shape;40;p4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43" name="Google Shape;43;p4"/>
          <p:cNvSpPr txBox="1">
            <a:spLocks noGrp="1"/>
          </p:cNvSpPr>
          <p:nvPr>
            <p:ph type="body" idx="1"/>
          </p:nvPr>
        </p:nvSpPr>
        <p:spPr>
          <a:xfrm>
            <a:off x="720000" y="1400099"/>
            <a:ext cx="7704000" cy="39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5" name="Google Shape;45;p4"/>
          <p:cNvGrpSpPr/>
          <p:nvPr/>
        </p:nvGrpSpPr>
        <p:grpSpPr>
          <a:xfrm>
            <a:off x="496925" y="1436601"/>
            <a:ext cx="8150150" cy="3151497"/>
            <a:chOff x="496925" y="1436601"/>
            <a:chExt cx="8150150" cy="3151497"/>
          </a:xfrm>
        </p:grpSpPr>
        <p:sp>
          <p:nvSpPr>
            <p:cNvPr id="46" name="Google Shape;46;p4"/>
            <p:cNvSpPr txBox="1"/>
            <p:nvPr/>
          </p:nvSpPr>
          <p:spPr>
            <a:xfrm>
              <a:off x="8430775" y="2030298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1010010010110111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7" name="Google Shape;47;p4"/>
            <p:cNvSpPr txBox="1"/>
            <p:nvPr/>
          </p:nvSpPr>
          <p:spPr>
            <a:xfrm>
              <a:off x="496925" y="14366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1001010100101010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50" name="Google Shape;50;p5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52" name="Google Shape;52;p5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53" name="Google Shape;53;p5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4" name="Google Shape;54;p5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55" name="Google Shape;55;p5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56" name="Google Shape;56;p5"/>
          <p:cNvSpPr txBox="1">
            <a:spLocks noGrp="1"/>
          </p:cNvSpPr>
          <p:nvPr>
            <p:ph type="subTitle" idx="1"/>
          </p:nvPr>
        </p:nvSpPr>
        <p:spPr>
          <a:xfrm>
            <a:off x="5017188" y="2650350"/>
            <a:ext cx="2695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2"/>
          </p:nvPr>
        </p:nvSpPr>
        <p:spPr>
          <a:xfrm>
            <a:off x="1431012" y="2650356"/>
            <a:ext cx="26958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5"/>
          <p:cNvSpPr txBox="1">
            <a:spLocks noGrp="1"/>
          </p:cNvSpPr>
          <p:nvPr>
            <p:ph type="subTitle" idx="3"/>
          </p:nvPr>
        </p:nvSpPr>
        <p:spPr>
          <a:xfrm>
            <a:off x="1431000" y="2163425"/>
            <a:ext cx="26958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59" name="Google Shape;59;p5"/>
          <p:cNvSpPr txBox="1">
            <a:spLocks noGrp="1"/>
          </p:cNvSpPr>
          <p:nvPr>
            <p:ph type="subTitle" idx="4"/>
          </p:nvPr>
        </p:nvSpPr>
        <p:spPr>
          <a:xfrm>
            <a:off x="5017175" y="2163425"/>
            <a:ext cx="2695800" cy="47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ldrich"/>
              <a:buNone/>
              <a:defRPr sz="2400" b="1"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60" name="Google Shape;60;p5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Aldrich"/>
              <a:buNone/>
              <a:defRPr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grpSp>
        <p:nvGrpSpPr>
          <p:cNvPr id="61" name="Google Shape;61;p5"/>
          <p:cNvGrpSpPr/>
          <p:nvPr/>
        </p:nvGrpSpPr>
        <p:grpSpPr>
          <a:xfrm>
            <a:off x="496925" y="1007751"/>
            <a:ext cx="8150150" cy="3215250"/>
            <a:chOff x="496925" y="1007751"/>
            <a:chExt cx="8150150" cy="3215250"/>
          </a:xfrm>
        </p:grpSpPr>
        <p:sp>
          <p:nvSpPr>
            <p:cNvPr id="62" name="Google Shape;62;p5"/>
            <p:cNvSpPr txBox="1"/>
            <p:nvPr/>
          </p:nvSpPr>
          <p:spPr>
            <a:xfrm>
              <a:off x="8430775" y="10077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1100101010101110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3" name="Google Shape;63;p5"/>
            <p:cNvSpPr txBox="1"/>
            <p:nvPr/>
          </p:nvSpPr>
          <p:spPr>
            <a:xfrm>
              <a:off x="496925" y="1665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101010111000111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oogle Shape;65;p6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66" name="Google Shape;66;p6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67" name="Google Shape;67;p6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68" name="Google Shape;68;p6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69" name="Google Shape;69;p6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0" name="Google Shape;70;p6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71" name="Google Shape;71;p6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72" name="Google Shape;72;p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6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74" name="Google Shape;74;p6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5" name="Google Shape;75;p6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7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78" name="Google Shape;78;p7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79" name="Google Shape;79;p7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80" name="Google Shape;80;p7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81" name="Google Shape;81;p7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2" name="Google Shape;82;p7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83" name="Google Shape;83;p7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84" name="Google Shape;84;p7"/>
          <p:cNvSpPr txBox="1">
            <a:spLocks noGrp="1"/>
          </p:cNvSpPr>
          <p:nvPr>
            <p:ph type="title"/>
          </p:nvPr>
        </p:nvSpPr>
        <p:spPr>
          <a:xfrm>
            <a:off x="713225" y="885888"/>
            <a:ext cx="4294800" cy="100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7"/>
          <p:cNvSpPr txBox="1">
            <a:spLocks noGrp="1"/>
          </p:cNvSpPr>
          <p:nvPr>
            <p:ph type="subTitle" idx="1"/>
          </p:nvPr>
        </p:nvSpPr>
        <p:spPr>
          <a:xfrm>
            <a:off x="713225" y="1887913"/>
            <a:ext cx="4294800" cy="267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2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6" name="Google Shape;86;p7"/>
          <p:cNvSpPr>
            <a:spLocks noGrp="1"/>
          </p:cNvSpPr>
          <p:nvPr>
            <p:ph type="pic" idx="2"/>
          </p:nvPr>
        </p:nvSpPr>
        <p:spPr>
          <a:xfrm>
            <a:off x="5237825" y="1001375"/>
            <a:ext cx="2818200" cy="3295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87" name="Google Shape;87;p7"/>
          <p:cNvGrpSpPr/>
          <p:nvPr/>
        </p:nvGrpSpPr>
        <p:grpSpPr>
          <a:xfrm>
            <a:off x="496925" y="855351"/>
            <a:ext cx="8150150" cy="3748650"/>
            <a:chOff x="496925" y="855351"/>
            <a:chExt cx="8150150" cy="3748650"/>
          </a:xfrm>
        </p:grpSpPr>
        <p:sp>
          <p:nvSpPr>
            <p:cNvPr id="88" name="Google Shape;88;p7"/>
            <p:cNvSpPr txBox="1"/>
            <p:nvPr/>
          </p:nvSpPr>
          <p:spPr>
            <a:xfrm>
              <a:off x="8430775" y="85535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1010010101001010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89" name="Google Shape;89;p7"/>
            <p:cNvSpPr txBox="1"/>
            <p:nvPr/>
          </p:nvSpPr>
          <p:spPr>
            <a:xfrm>
              <a:off x="496925" y="2046201"/>
              <a:ext cx="216300" cy="255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  <a:latin typeface="Open Sans"/>
                  <a:ea typeface="Open Sans"/>
                  <a:cs typeface="Open Sans"/>
                  <a:sym typeface="Open Sans"/>
                </a:rPr>
                <a:t>1001010101010100</a:t>
              </a:r>
              <a:endParaRPr sz="10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8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92" name="Google Shape;92;p8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3" name="Google Shape;93;p8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94" name="Google Shape;94;p8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95" name="Google Shape;95;p8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6" name="Google Shape;96;p8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97" name="Google Shape;97;p8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98" name="Google Shape;98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9"/>
          <p:cNvGrpSpPr/>
          <p:nvPr/>
        </p:nvGrpSpPr>
        <p:grpSpPr>
          <a:xfrm>
            <a:off x="346800" y="255600"/>
            <a:ext cx="8450400" cy="4632300"/>
            <a:chOff x="346800" y="255600"/>
            <a:chExt cx="8450400" cy="4632300"/>
          </a:xfrm>
        </p:grpSpPr>
        <p:sp>
          <p:nvSpPr>
            <p:cNvPr id="101" name="Google Shape;101;p9"/>
            <p:cNvSpPr/>
            <p:nvPr/>
          </p:nvSpPr>
          <p:spPr>
            <a:xfrm>
              <a:off x="346800" y="255600"/>
              <a:ext cx="8450400" cy="46323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346800" y="255600"/>
              <a:ext cx="8450400" cy="426000"/>
            </a:xfrm>
            <a:prstGeom prst="rect">
              <a:avLst/>
            </a:prstGeom>
            <a:solidFill>
              <a:schemeClr val="dk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grpSp>
          <p:nvGrpSpPr>
            <p:cNvPr id="103" name="Google Shape;103;p9"/>
            <p:cNvGrpSpPr/>
            <p:nvPr/>
          </p:nvGrpSpPr>
          <p:grpSpPr>
            <a:xfrm>
              <a:off x="8111150" y="433000"/>
              <a:ext cx="426200" cy="106500"/>
              <a:chOff x="1739575" y="4109150"/>
              <a:chExt cx="426200" cy="106500"/>
            </a:xfrm>
          </p:grpSpPr>
          <p:sp>
            <p:nvSpPr>
              <p:cNvPr id="104" name="Google Shape;104;p9"/>
              <p:cNvSpPr/>
              <p:nvPr/>
            </p:nvSpPr>
            <p:spPr>
              <a:xfrm>
                <a:off x="17395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5" name="Google Shape;105;p9"/>
              <p:cNvSpPr/>
              <p:nvPr/>
            </p:nvSpPr>
            <p:spPr>
              <a:xfrm>
                <a:off x="189942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06" name="Google Shape;106;p9"/>
              <p:cNvSpPr/>
              <p:nvPr/>
            </p:nvSpPr>
            <p:spPr>
              <a:xfrm>
                <a:off x="2059275" y="4109150"/>
                <a:ext cx="106500" cy="106500"/>
              </a:xfrm>
              <a:prstGeom prst="ellipse">
                <a:avLst/>
              </a:pr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</p:grpSp>
      </p:grpSp>
      <p:sp>
        <p:nvSpPr>
          <p:cNvPr id="107" name="Google Shape;107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0"/>
          <p:cNvSpPr>
            <a:spLocks noGrp="1"/>
          </p:cNvSpPr>
          <p:nvPr>
            <p:ph type="pic" idx="2"/>
          </p:nvPr>
        </p:nvSpPr>
        <p:spPr>
          <a:xfrm>
            <a:off x="0" y="-14875"/>
            <a:ext cx="9144000" cy="5158500"/>
          </a:xfrm>
          <a:prstGeom prst="rect">
            <a:avLst/>
          </a:prstGeom>
          <a:noFill/>
          <a:ln>
            <a:noFill/>
          </a:ln>
        </p:spPr>
      </p:sp>
      <p:sp>
        <p:nvSpPr>
          <p:cNvPr id="111" name="Google Shape;111;p10"/>
          <p:cNvSpPr txBox="1">
            <a:spLocks noGrp="1"/>
          </p:cNvSpPr>
          <p:nvPr>
            <p:ph type="title"/>
          </p:nvPr>
        </p:nvSpPr>
        <p:spPr>
          <a:xfrm>
            <a:off x="926200" y="681525"/>
            <a:ext cx="2705100" cy="1118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ldrich"/>
              <a:buNone/>
              <a:defRPr sz="28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ldrich"/>
              <a:buNone/>
              <a:defRPr sz="3000" b="1">
                <a:solidFill>
                  <a:schemeClr val="dk1"/>
                </a:solidFill>
                <a:latin typeface="Aldrich"/>
                <a:ea typeface="Aldrich"/>
                <a:cs typeface="Aldrich"/>
                <a:sym typeface="Aldrich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9"/>
          <p:cNvGrpSpPr/>
          <p:nvPr/>
        </p:nvGrpSpPr>
        <p:grpSpPr>
          <a:xfrm>
            <a:off x="6442850" y="1530900"/>
            <a:ext cx="1625700" cy="1625700"/>
            <a:chOff x="4653650" y="1256600"/>
            <a:chExt cx="1625700" cy="1625700"/>
          </a:xfrm>
        </p:grpSpPr>
        <p:sp>
          <p:nvSpPr>
            <p:cNvPr id="339" name="Google Shape;339;p29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340" name="Google Shape;340;p29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341" name="Google Shape;341;p29"/>
          <p:cNvSpPr txBox="1">
            <a:spLocks noGrp="1"/>
          </p:cNvSpPr>
          <p:nvPr>
            <p:ph type="ctrTitle"/>
          </p:nvPr>
        </p:nvSpPr>
        <p:spPr>
          <a:xfrm>
            <a:off x="889085" y="720739"/>
            <a:ext cx="4445811" cy="162473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API </a:t>
            </a:r>
            <a:r>
              <a:rPr lang="en" err="1"/>
              <a:t>Choconautas</a:t>
            </a:r>
          </a:p>
        </p:txBody>
      </p:sp>
      <p:sp>
        <p:nvSpPr>
          <p:cNvPr id="342" name="Google Shape;342;p29"/>
          <p:cNvSpPr/>
          <p:nvPr/>
        </p:nvSpPr>
        <p:spPr>
          <a:xfrm>
            <a:off x="6820498" y="2096271"/>
            <a:ext cx="880576" cy="474590"/>
          </a:xfrm>
          <a:custGeom>
            <a:avLst/>
            <a:gdLst/>
            <a:ahLst/>
            <a:cxnLst/>
            <a:rect l="l" t="t" r="r" b="b"/>
            <a:pathLst>
              <a:path w="1618" h="872" extrusionOk="0">
                <a:moveTo>
                  <a:pt x="1093" y="11"/>
                </a:moveTo>
                <a:cubicBezTo>
                  <a:pt x="1064" y="-8"/>
                  <a:pt x="1024" y="0"/>
                  <a:pt x="1005" y="29"/>
                </a:cubicBezTo>
                <a:lnTo>
                  <a:pt x="508" y="774"/>
                </a:lnTo>
                <a:cubicBezTo>
                  <a:pt x="488" y="803"/>
                  <a:pt x="496" y="842"/>
                  <a:pt x="525" y="861"/>
                </a:cubicBezTo>
                <a:cubicBezTo>
                  <a:pt x="554" y="881"/>
                  <a:pt x="593" y="873"/>
                  <a:pt x="613" y="844"/>
                </a:cubicBezTo>
                <a:lnTo>
                  <a:pt x="1110" y="99"/>
                </a:lnTo>
                <a:cubicBezTo>
                  <a:pt x="1130" y="70"/>
                  <a:pt x="1122" y="31"/>
                  <a:pt x="1093" y="11"/>
                </a:cubicBezTo>
                <a:moveTo>
                  <a:pt x="1607" y="401"/>
                </a:moveTo>
                <a:lnTo>
                  <a:pt x="1359" y="29"/>
                </a:lnTo>
                <a:cubicBezTo>
                  <a:pt x="1339" y="0"/>
                  <a:pt x="1300" y="-8"/>
                  <a:pt x="1271" y="11"/>
                </a:cubicBezTo>
                <a:cubicBezTo>
                  <a:pt x="1242" y="31"/>
                  <a:pt x="1234" y="70"/>
                  <a:pt x="1254" y="99"/>
                </a:cubicBezTo>
                <a:lnTo>
                  <a:pt x="1479" y="436"/>
                </a:lnTo>
                <a:lnTo>
                  <a:pt x="1254" y="774"/>
                </a:lnTo>
                <a:cubicBezTo>
                  <a:pt x="1234" y="803"/>
                  <a:pt x="1242" y="842"/>
                  <a:pt x="1271" y="861"/>
                </a:cubicBezTo>
                <a:cubicBezTo>
                  <a:pt x="1300" y="881"/>
                  <a:pt x="1339" y="873"/>
                  <a:pt x="1359" y="844"/>
                </a:cubicBezTo>
                <a:lnTo>
                  <a:pt x="1607" y="471"/>
                </a:lnTo>
                <a:cubicBezTo>
                  <a:pt x="1622" y="450"/>
                  <a:pt x="1622" y="422"/>
                  <a:pt x="1607" y="401"/>
                </a:cubicBezTo>
                <a:moveTo>
                  <a:pt x="364" y="99"/>
                </a:moveTo>
                <a:lnTo>
                  <a:pt x="139" y="436"/>
                </a:lnTo>
                <a:lnTo>
                  <a:pt x="364" y="774"/>
                </a:lnTo>
                <a:cubicBezTo>
                  <a:pt x="384" y="803"/>
                  <a:pt x="376" y="842"/>
                  <a:pt x="347" y="861"/>
                </a:cubicBezTo>
                <a:cubicBezTo>
                  <a:pt x="318" y="881"/>
                  <a:pt x="279" y="873"/>
                  <a:pt x="259" y="844"/>
                </a:cubicBezTo>
                <a:lnTo>
                  <a:pt x="10" y="471"/>
                </a:lnTo>
                <a:cubicBezTo>
                  <a:pt x="-4" y="450"/>
                  <a:pt x="-4" y="422"/>
                  <a:pt x="10" y="401"/>
                </a:cubicBezTo>
                <a:lnTo>
                  <a:pt x="259" y="29"/>
                </a:lnTo>
                <a:cubicBezTo>
                  <a:pt x="278" y="0"/>
                  <a:pt x="318" y="-8"/>
                  <a:pt x="347" y="11"/>
                </a:cubicBezTo>
                <a:cubicBezTo>
                  <a:pt x="376" y="31"/>
                  <a:pt x="384" y="70"/>
                  <a:pt x="364" y="9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29"/>
          <p:cNvSpPr txBox="1">
            <a:spLocks noGrp="1"/>
          </p:cNvSpPr>
          <p:nvPr>
            <p:ph type="subTitle" idx="1"/>
          </p:nvPr>
        </p:nvSpPr>
        <p:spPr>
          <a:xfrm>
            <a:off x="5318725" y="3074550"/>
            <a:ext cx="2497200" cy="104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en" sz="1200" err="1"/>
              <a:t>Hecho</a:t>
            </a:r>
            <a:r>
              <a:rPr lang="en" sz="1200"/>
              <a:t> </a:t>
            </a:r>
            <a:r>
              <a:rPr lang="en" sz="1200" err="1"/>
              <a:t>por</a:t>
            </a:r>
            <a:r>
              <a:rPr lang="en" sz="1200"/>
              <a:t>: Daniel Escribano, Germán </a:t>
            </a:r>
            <a:r>
              <a:rPr lang="en" sz="1200" err="1"/>
              <a:t>Fábregas</a:t>
            </a:r>
            <a:r>
              <a:rPr lang="en" sz="1200"/>
              <a:t>, Juan Federico García, Hugo Herrera, Tomás Machine y Álvaro Sanz</a:t>
            </a:r>
          </a:p>
        </p:txBody>
      </p:sp>
      <p:sp>
        <p:nvSpPr>
          <p:cNvPr id="344" name="Google Shape;344;p29"/>
          <p:cNvSpPr/>
          <p:nvPr/>
        </p:nvSpPr>
        <p:spPr>
          <a:xfrm>
            <a:off x="5318787" y="2914950"/>
            <a:ext cx="2497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A61239-F170-16F6-F426-144631D35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3999" y="2095865"/>
            <a:ext cx="2871422" cy="27981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8B30553E-AD8B-BA4B-20C8-272EA6FAB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5BA8ABFF-0B3D-4364-5880-31EEECA952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396CC83A-CC5A-B5F3-CCEE-B57BB72CDE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</a:t>
            </a:r>
            <a:r>
              <a:rPr lang="en" b="1" err="1"/>
              <a:t>noticias</a:t>
            </a:r>
            <a:r>
              <a:rPr lang="en" b="1"/>
              <a:t>/{</a:t>
            </a:r>
            <a:r>
              <a:rPr lang="en" b="1" err="1"/>
              <a:t>noticia</a:t>
            </a:r>
            <a:r>
              <a:rPr lang="en" b="1"/>
              <a:t>-id}/</a:t>
            </a:r>
            <a:r>
              <a:rPr lang="en" b="1" err="1"/>
              <a:t>comentarios</a:t>
            </a:r>
            <a:endParaRPr lang="es-ES" err="1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Obtener</a:t>
            </a:r>
            <a:r>
              <a:rPr lang="en"/>
              <a:t> </a:t>
            </a:r>
            <a:r>
              <a:rPr lang="en" err="1"/>
              <a:t>todos</a:t>
            </a:r>
            <a:r>
              <a:rPr lang="en"/>
              <a:t>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comentarios</a:t>
            </a:r>
            <a:r>
              <a:rPr lang="en"/>
              <a:t> de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noticia</a:t>
            </a:r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Post: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Publicar</a:t>
            </a:r>
            <a:r>
              <a:rPr lang="en"/>
              <a:t> un </a:t>
            </a:r>
            <a:r>
              <a:rPr lang="en" err="1"/>
              <a:t>comentario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noticia</a:t>
            </a:r>
          </a:p>
          <a:p>
            <a:pPr marL="171450" indent="-171450">
              <a:spcBef>
                <a:spcPts val="1200"/>
              </a:spcBef>
              <a:buClr>
                <a:srgbClr val="FFFFFF"/>
              </a:buClr>
              <a:buSzPts val="1100"/>
              <a:buFont typeface="Arial,Sans-Serif"/>
              <a:buChar char="•"/>
            </a:pPr>
            <a:r>
              <a:rPr lang="en"/>
              <a:t>Delete:</a:t>
            </a:r>
            <a:endParaRPr lang="en-US"/>
          </a:p>
          <a:p>
            <a:pPr marL="628650" lvl="1">
              <a:buClr>
                <a:srgbClr val="FFFFFF"/>
              </a:buClr>
              <a:buSzPts val="1100"/>
              <a:buFont typeface="Courier New,monospace"/>
              <a:buChar char="o"/>
            </a:pPr>
            <a:r>
              <a:rPr lang="en" err="1"/>
              <a:t>Borrar</a:t>
            </a:r>
            <a:r>
              <a:rPr lang="en"/>
              <a:t> </a:t>
            </a:r>
            <a:r>
              <a:rPr lang="en" err="1"/>
              <a:t>todos</a:t>
            </a:r>
            <a:r>
              <a:rPr lang="en"/>
              <a:t>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comentarios</a:t>
            </a:r>
            <a:r>
              <a:rPr lang="en"/>
              <a:t> de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noticia</a:t>
            </a:r>
            <a:r>
              <a:rPr lang="en"/>
              <a:t> </a:t>
            </a:r>
          </a:p>
          <a:p>
            <a:pPr marL="171450" indent="-171450">
              <a:spcBef>
                <a:spcPts val="1200"/>
              </a:spcBef>
              <a:buClr>
                <a:srgbClr val="FFFFFF"/>
              </a:buClr>
              <a:buSzPts val="1100"/>
              <a:buFont typeface="Arial,Sans-Serif"/>
              <a:buChar char="•"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20508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300780C3-09D3-12DD-AC74-63D2AB1E2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DB15DEF0-6A9D-AD57-5ED0-AC89E1D61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149AF1D8-CCFD-8A8F-7287-699E44744E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</a:t>
            </a:r>
            <a:r>
              <a:rPr lang="en" b="1" err="1"/>
              <a:t>noticias</a:t>
            </a:r>
            <a:r>
              <a:rPr lang="en" b="1"/>
              <a:t>/{</a:t>
            </a:r>
            <a:r>
              <a:rPr lang="en" b="1" err="1"/>
              <a:t>noticia</a:t>
            </a:r>
            <a:r>
              <a:rPr lang="en" b="1"/>
              <a:t>-id}/</a:t>
            </a:r>
            <a:r>
              <a:rPr lang="en" b="1" err="1"/>
              <a:t>comentarios</a:t>
            </a:r>
            <a:r>
              <a:rPr lang="en" b="1"/>
              <a:t>/{</a:t>
            </a:r>
            <a:r>
              <a:rPr lang="en" b="1" err="1"/>
              <a:t>comentario</a:t>
            </a:r>
            <a:r>
              <a:rPr lang="en" b="1"/>
              <a:t>-id}</a:t>
            </a:r>
            <a:endParaRPr lang="es-ES" err="1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 indent="-171450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Obtener</a:t>
            </a:r>
            <a:r>
              <a:rPr lang="en"/>
              <a:t> un </a:t>
            </a:r>
            <a:r>
              <a:rPr lang="en" err="1"/>
              <a:t>cometario</a:t>
            </a:r>
            <a:r>
              <a:rPr lang="en"/>
              <a:t> </a:t>
            </a:r>
            <a:r>
              <a:rPr lang="en" err="1"/>
              <a:t>concreto</a:t>
            </a:r>
            <a:r>
              <a:rPr lang="en"/>
              <a:t> de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noticia</a:t>
            </a:r>
            <a:r>
              <a:rPr lang="en"/>
              <a:t> </a:t>
            </a:r>
            <a:r>
              <a:rPr lang="en" err="1"/>
              <a:t>concreta</a:t>
            </a:r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Put: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Modificar</a:t>
            </a:r>
            <a:r>
              <a:rPr lang="en"/>
              <a:t> un </a:t>
            </a:r>
            <a:r>
              <a:rPr lang="en" err="1"/>
              <a:t>comentario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específico</a:t>
            </a:r>
            <a:endParaRPr lang="en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Delete: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Borrar</a:t>
            </a:r>
            <a:r>
              <a:rPr lang="en"/>
              <a:t> un </a:t>
            </a:r>
            <a:r>
              <a:rPr lang="en" err="1"/>
              <a:t>comentario</a:t>
            </a:r>
            <a:r>
              <a:rPr lang="en"/>
              <a:t> </a:t>
            </a:r>
            <a:r>
              <a:rPr lang="en" err="1"/>
              <a:t>concreto</a:t>
            </a:r>
            <a:endParaRPr lang="en"/>
          </a:p>
          <a:p>
            <a:pPr marL="171450" indent="-171450">
              <a:spcBef>
                <a:spcPts val="1200"/>
              </a:spcBef>
              <a:buClr>
                <a:srgbClr val="FFFFFF"/>
              </a:buClr>
              <a:buSzPts val="1100"/>
              <a:buFont typeface="Arial,Sans-Serif"/>
              <a:buChar char="•"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09730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FD9244B3-98E9-CE21-FACA-42E75329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7F8B161C-6DF2-040E-8524-C7866AA038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AB4553D7-A51D-F08E-1F04-FD6C1CA6D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/>
              <a:t>/usuarios:</a:t>
            </a:r>
            <a:endParaRPr lang="es-ES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Post: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Crear un Usuario de cero</a:t>
            </a:r>
          </a:p>
        </p:txBody>
      </p:sp>
    </p:spTree>
    <p:extLst>
      <p:ext uri="{BB962C8B-B14F-4D97-AF65-F5344CB8AC3E}">
        <p14:creationId xmlns:p14="http://schemas.microsoft.com/office/powerpoint/2010/main" val="3380522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6F57C6EC-B852-EC40-15CD-9AF72FD34F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DD0DCA6B-8CB6-C111-CFA6-3087F637B7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0F641941-48BC-62ED-17F1-F10326E7C0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/>
              <a:t>/usuarios/{usuario-id}:</a:t>
            </a:r>
            <a:endParaRPr lang="es-ES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Ver las publicaciones de un usuario</a:t>
            </a:r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Put: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Actualizar los datos de un usuario</a:t>
            </a:r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Delete: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Borrar un usuario existente</a:t>
            </a:r>
          </a:p>
          <a:p>
            <a:pPr marL="323850" lvl="1" indent="0">
              <a:buClr>
                <a:schemeClr val="dk2"/>
              </a:buClr>
              <a:buSzPts val="1100"/>
              <a:buNone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73062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0949DFCB-2723-28BD-3BFA-75D0B09B18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B8214987-37EA-72DD-34C5-2F76E82620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E88CDF12-02D7-7882-C611-523E7E710B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</a:t>
            </a:r>
            <a:r>
              <a:rPr lang="en" b="1" err="1"/>
              <a:t>noticias</a:t>
            </a:r>
            <a:r>
              <a:rPr lang="en" b="1"/>
              <a:t>/</a:t>
            </a:r>
            <a:r>
              <a:rPr lang="en" b="1" err="1"/>
              <a:t>nasa</a:t>
            </a:r>
            <a:endParaRPr lang="en" b="1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Obtener</a:t>
            </a:r>
            <a:r>
              <a:rPr lang="en"/>
              <a:t> las </a:t>
            </a:r>
            <a:r>
              <a:rPr lang="en" err="1"/>
              <a:t>noticias</a:t>
            </a:r>
            <a:r>
              <a:rPr lang="en"/>
              <a:t> de la NASA de la API externa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En </a:t>
            </a:r>
            <a:r>
              <a:rPr lang="en" err="1"/>
              <a:t>caso</a:t>
            </a:r>
            <a:r>
              <a:rPr lang="en"/>
              <a:t> de que la API se </a:t>
            </a:r>
            <a:r>
              <a:rPr lang="en" err="1"/>
              <a:t>haya</a:t>
            </a:r>
            <a:r>
              <a:rPr lang="en"/>
              <a:t> </a:t>
            </a:r>
            <a:r>
              <a:rPr lang="en" err="1"/>
              <a:t>caido</a:t>
            </a:r>
            <a:r>
              <a:rPr lang="en"/>
              <a:t>, se </a:t>
            </a:r>
            <a:r>
              <a:rPr lang="en" err="1"/>
              <a:t>podrán</a:t>
            </a:r>
            <a:r>
              <a:rPr lang="en"/>
              <a:t> </a:t>
            </a:r>
            <a:r>
              <a:rPr lang="en" err="1"/>
              <a:t>consultar</a:t>
            </a:r>
            <a:r>
              <a:rPr lang="en"/>
              <a:t> las </a:t>
            </a:r>
            <a:r>
              <a:rPr lang="en" err="1"/>
              <a:t>noticias</a:t>
            </a:r>
            <a:r>
              <a:rPr lang="en"/>
              <a:t> que se </a:t>
            </a:r>
            <a:r>
              <a:rPr lang="en" err="1"/>
              <a:t>han</a:t>
            </a:r>
            <a:r>
              <a:rPr lang="en"/>
              <a:t> visto con </a:t>
            </a:r>
            <a:r>
              <a:rPr lang="en" err="1"/>
              <a:t>anterioridad</a:t>
            </a:r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70320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9B97CF52-3118-C7C6-32E1-1B68523FF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EE85872F-4D30-924E-324F-A36CA552E3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4390280D-65BF-99E5-CD71-29C84BDB97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b="1">
                <a:solidFill>
                  <a:srgbClr val="FFFFFF"/>
                </a:solidFill>
              </a:rPr>
              <a:t>/</a:t>
            </a:r>
            <a:r>
              <a:rPr lang="en" b="1" err="1">
                <a:solidFill>
                  <a:srgbClr val="FFFFFF"/>
                </a:solidFill>
              </a:rPr>
              <a:t>noticias</a:t>
            </a:r>
            <a:r>
              <a:rPr lang="en" b="1">
                <a:solidFill>
                  <a:srgbClr val="FFFFFF"/>
                </a:solidFill>
              </a:rPr>
              <a:t>/</a:t>
            </a:r>
            <a:r>
              <a:rPr lang="en" b="1" err="1">
                <a:solidFill>
                  <a:srgbClr val="FFFFFF"/>
                </a:solidFill>
              </a:rPr>
              <a:t>nasa</a:t>
            </a:r>
            <a:r>
              <a:rPr lang="en" b="1">
                <a:solidFill>
                  <a:srgbClr val="FFFFFF"/>
                </a:solidFill>
              </a:rPr>
              <a:t>/ {</a:t>
            </a:r>
            <a:r>
              <a:rPr lang="en" b="1" err="1">
                <a:solidFill>
                  <a:srgbClr val="FFFFFF"/>
                </a:solidFill>
              </a:rPr>
              <a:t>fecha</a:t>
            </a:r>
            <a:r>
              <a:rPr lang="en" b="1">
                <a:solidFill>
                  <a:srgbClr val="FFFFFF"/>
                </a:solidFill>
              </a:rPr>
              <a:t>}</a:t>
            </a:r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Obtener</a:t>
            </a:r>
            <a:r>
              <a:rPr lang="en"/>
              <a:t> las </a:t>
            </a:r>
            <a:r>
              <a:rPr lang="en" err="1"/>
              <a:t>noticias</a:t>
            </a:r>
            <a:r>
              <a:rPr lang="en"/>
              <a:t> de la NASA de la API externa entre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fecha</a:t>
            </a:r>
            <a:r>
              <a:rPr lang="en"/>
              <a:t> de </a:t>
            </a:r>
            <a:r>
              <a:rPr lang="en" err="1"/>
              <a:t>inicio</a:t>
            </a:r>
            <a:r>
              <a:rPr lang="en"/>
              <a:t> y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fecha</a:t>
            </a:r>
            <a:r>
              <a:rPr lang="en"/>
              <a:t> final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En </a:t>
            </a:r>
            <a:r>
              <a:rPr lang="en" err="1"/>
              <a:t>caso</a:t>
            </a:r>
            <a:r>
              <a:rPr lang="en"/>
              <a:t> de que la API se </a:t>
            </a:r>
            <a:r>
              <a:rPr lang="en" err="1"/>
              <a:t>haya</a:t>
            </a:r>
            <a:r>
              <a:rPr lang="en"/>
              <a:t> </a:t>
            </a:r>
            <a:r>
              <a:rPr lang="en" err="1"/>
              <a:t>caido</a:t>
            </a:r>
            <a:r>
              <a:rPr lang="en"/>
              <a:t>, se </a:t>
            </a:r>
            <a:r>
              <a:rPr lang="en" err="1"/>
              <a:t>podrá</a:t>
            </a:r>
            <a:r>
              <a:rPr lang="en"/>
              <a:t> </a:t>
            </a:r>
            <a:r>
              <a:rPr lang="en" err="1"/>
              <a:t>hacer</a:t>
            </a:r>
            <a:r>
              <a:rPr lang="en"/>
              <a:t> la consulta </a:t>
            </a:r>
            <a:r>
              <a:rPr lang="en" err="1"/>
              <a:t>sobre</a:t>
            </a:r>
            <a:r>
              <a:rPr lang="en"/>
              <a:t> las </a:t>
            </a:r>
            <a:r>
              <a:rPr lang="en" err="1"/>
              <a:t>noticias</a:t>
            </a:r>
            <a:r>
              <a:rPr lang="en"/>
              <a:t> que se </a:t>
            </a:r>
            <a:r>
              <a:rPr lang="en" err="1"/>
              <a:t>hayan</a:t>
            </a:r>
            <a:r>
              <a:rPr lang="en"/>
              <a:t> visto con </a:t>
            </a:r>
            <a:r>
              <a:rPr lang="en" err="1"/>
              <a:t>anterioridad</a:t>
            </a:r>
            <a:endParaRPr lang="en"/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endParaRPr lang="en"/>
          </a:p>
          <a:p>
            <a:pPr marL="171450" indent="-171450">
              <a:buClr>
                <a:schemeClr val="dk2"/>
              </a:buClr>
              <a:buSzPts val="1100"/>
              <a:buFont typeface="Arial"/>
              <a:buChar char="•"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772854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6E6E8DED-2A55-74CC-5C47-10032B54D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F99AE2D7-57C7-7F45-D476-E068CCBDDAD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11394412-1A00-F6AD-E97A-995BEC78B7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/</a:t>
            </a:r>
            <a:r>
              <a:rPr lang="en" b="1" err="1"/>
              <a:t>categorias</a:t>
            </a:r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 indent="-171450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Obtener</a:t>
            </a:r>
            <a:r>
              <a:rPr lang="en"/>
              <a:t> </a:t>
            </a:r>
            <a:r>
              <a:rPr lang="en" err="1"/>
              <a:t>todas</a:t>
            </a:r>
            <a:r>
              <a:rPr lang="en"/>
              <a:t> las </a:t>
            </a:r>
            <a:r>
              <a:rPr lang="en" err="1"/>
              <a:t>categorías</a:t>
            </a:r>
            <a:r>
              <a:rPr lang="en"/>
              <a:t> </a:t>
            </a:r>
            <a:r>
              <a:rPr lang="en" err="1"/>
              <a:t>creadas</a:t>
            </a:r>
            <a:r>
              <a:rPr lang="en"/>
              <a:t> hasta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momento</a:t>
            </a:r>
            <a:r>
              <a:rPr lang="en"/>
              <a:t>.</a:t>
            </a:r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Post: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Crear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nueva</a:t>
            </a:r>
            <a:r>
              <a:rPr lang="en"/>
              <a:t> </a:t>
            </a:r>
            <a:r>
              <a:rPr lang="en" err="1"/>
              <a:t>categoría</a:t>
            </a:r>
            <a:r>
              <a:rPr lang="en"/>
              <a:t>.</a:t>
            </a:r>
            <a:endParaRPr lang="en-US"/>
          </a:p>
          <a:p>
            <a:pPr marL="0" indent="0">
              <a:buClr>
                <a:schemeClr val="dk2"/>
              </a:buClr>
              <a:buSzPts val="1100"/>
              <a:buNone/>
            </a:pPr>
            <a:endParaRPr lang="en" b="1"/>
          </a:p>
          <a:p>
            <a:pPr marL="0" indent="0">
              <a:buSzPts val="1100"/>
              <a:buFont typeface="Courier New"/>
              <a:buNone/>
            </a:pPr>
            <a:r>
              <a:rPr lang="en" b="1"/>
              <a:t>/categorias/{categoriaId}</a:t>
            </a:r>
            <a:endParaRPr lang="en-US"/>
          </a:p>
          <a:p>
            <a:pPr marL="171450" indent="-171450">
              <a:spcBef>
                <a:spcPts val="1200"/>
              </a:spcBef>
              <a:buClr>
                <a:srgbClr val="FFFFFF"/>
              </a:buClr>
              <a:buSzPts val="1100"/>
              <a:buFont typeface="Arial,Sans-Serif"/>
              <a:buChar char="•"/>
            </a:pPr>
            <a:r>
              <a:rPr lang="en"/>
              <a:t>Get:</a:t>
            </a:r>
            <a:endParaRPr lang="en-US"/>
          </a:p>
          <a:p>
            <a:pPr marL="628650" lvl="1" indent="-171450">
              <a:buClr>
                <a:srgbClr val="FFFFFF"/>
              </a:buClr>
              <a:buSzPts val="1100"/>
              <a:buFont typeface="Courier New,monospace"/>
              <a:buChar char="o"/>
            </a:pPr>
            <a:r>
              <a:rPr lang="en" err="1"/>
              <a:t>Obtener</a:t>
            </a:r>
            <a:r>
              <a:rPr lang="en"/>
              <a:t>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categoría</a:t>
            </a:r>
            <a:r>
              <a:rPr lang="en"/>
              <a:t> </a:t>
            </a:r>
            <a:r>
              <a:rPr lang="en" err="1"/>
              <a:t>concreta</a:t>
            </a:r>
            <a:r>
              <a:rPr lang="en"/>
              <a:t> </a:t>
            </a:r>
            <a:r>
              <a:rPr lang="en" err="1"/>
              <a:t>coincidente</a:t>
            </a:r>
            <a:r>
              <a:rPr lang="en"/>
              <a:t> con </a:t>
            </a:r>
            <a:r>
              <a:rPr lang="en" err="1"/>
              <a:t>el</a:t>
            </a:r>
            <a:r>
              <a:rPr lang="en"/>
              <a:t> id.</a:t>
            </a:r>
            <a:endParaRPr lang="en-US"/>
          </a:p>
          <a:p>
            <a:pPr marL="171450" indent="-171450">
              <a:spcBef>
                <a:spcPts val="1200"/>
              </a:spcBef>
              <a:buClr>
                <a:srgbClr val="FFFFFF"/>
              </a:buClr>
              <a:buSzPts val="1100"/>
              <a:buFont typeface="Arial,Sans-Serif"/>
              <a:buChar char="•"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9976557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70088469-37D9-686C-455D-CE30A8031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Marcador de posición de imagen 6" descr="Curso de Introducción a MongoDB | Culture Lab">
            <a:extLst>
              <a:ext uri="{FF2B5EF4-FFF2-40B4-BE49-F238E27FC236}">
                <a16:creationId xmlns:a16="http://schemas.microsoft.com/office/drawing/2014/main" id="{A17D5CE9-AD25-8E37-BB3F-4D1AA7D31DB5}"/>
              </a:ext>
            </a:extLst>
          </p:cNvPr>
          <p:cNvPicPr>
            <a:picLocks noGrp="1" noChangeAspect="1"/>
          </p:cNvPicPr>
          <p:nvPr>
            <p:ph type="pic" idx="3"/>
          </p:nvPr>
        </p:nvPicPr>
        <p:blipFill>
          <a:blip r:embed="rId3"/>
          <a:srcRect l="26345" r="26345"/>
          <a:stretch/>
        </p:blipFill>
        <p:spPr>
          <a:xfrm>
            <a:off x="946250" y="1234675"/>
            <a:ext cx="2818200" cy="3295800"/>
          </a:xfr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918E280F-2F8B-8A1C-84E6-4AED55E199C9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7763984C-9885-0F5D-9845-E727508D36A9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A934B715-58AA-E602-7B4C-B5FA7D844DB6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8BAC28DA-0EB6-7B85-09AE-4D9C2D0C5602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1E4E71CA-B4E8-1121-168F-10BD9ECC631C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41E66A42-7158-5AFB-B3D4-D029B8D364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757768" y="3394894"/>
            <a:ext cx="5754110" cy="892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/>
              <a:t>MongoDB </a:t>
            </a: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71928658-6D4E-2C85-7272-C782AB0ACF75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83181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Interfaz de usuario gráfica, Aplicación, Correo electrónico&#10;&#10;El contenido generado por IA puede ser incorrecto.">
            <a:extLst>
              <a:ext uri="{FF2B5EF4-FFF2-40B4-BE49-F238E27FC236}">
                <a16:creationId xmlns:a16="http://schemas.microsoft.com/office/drawing/2014/main" id="{BC9FE9A1-AE68-3AE7-ECE9-A6062BDAA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311" y="1395374"/>
            <a:ext cx="6472392" cy="3399457"/>
          </a:xfrm>
          <a:prstGeom prst="rect">
            <a:avLst/>
          </a:prstGeom>
        </p:spPr>
      </p:pic>
      <p:sp>
        <p:nvSpPr>
          <p:cNvPr id="12" name="Google Shape;349;p30">
            <a:extLst>
              <a:ext uri="{FF2B5EF4-FFF2-40B4-BE49-F238E27FC236}">
                <a16:creationId xmlns:a16="http://schemas.microsoft.com/office/drawing/2014/main" id="{D19E8C2B-2226-DF6D-0301-DF34D80216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ÍNDICE</a:t>
            </a:r>
            <a:endParaRPr err="1"/>
          </a:p>
        </p:txBody>
      </p:sp>
      <p:sp>
        <p:nvSpPr>
          <p:cNvPr id="359" name="Google Shape;359;p31"/>
          <p:cNvSpPr txBox="1">
            <a:spLocks noGrp="1"/>
          </p:cNvSpPr>
          <p:nvPr>
            <p:ph type="title" idx="2"/>
          </p:nvPr>
        </p:nvSpPr>
        <p:spPr>
          <a:xfrm>
            <a:off x="1589400" y="257377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1" name="Google Shape;361;p31"/>
          <p:cNvSpPr txBox="1">
            <a:spLocks noGrp="1"/>
          </p:cNvSpPr>
          <p:nvPr>
            <p:ph type="title" idx="4"/>
          </p:nvPr>
        </p:nvSpPr>
        <p:spPr>
          <a:xfrm>
            <a:off x="4165428" y="257377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3" name="Google Shape;363;p31"/>
          <p:cNvSpPr txBox="1">
            <a:spLocks noGrp="1"/>
          </p:cNvSpPr>
          <p:nvPr>
            <p:ph type="title" idx="6"/>
          </p:nvPr>
        </p:nvSpPr>
        <p:spPr>
          <a:xfrm>
            <a:off x="6741456" y="2573779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5" name="Google Shape;365;p31"/>
          <p:cNvSpPr txBox="1">
            <a:spLocks noGrp="1"/>
          </p:cNvSpPr>
          <p:nvPr>
            <p:ph type="subTitle" idx="1"/>
          </p:nvPr>
        </p:nvSpPr>
        <p:spPr>
          <a:xfrm>
            <a:off x="720000" y="3308915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Temática</a:t>
            </a:r>
          </a:p>
        </p:txBody>
      </p:sp>
      <p:sp>
        <p:nvSpPr>
          <p:cNvPr id="366" name="Google Shape;366;p31"/>
          <p:cNvSpPr txBox="1">
            <a:spLocks noGrp="1"/>
          </p:cNvSpPr>
          <p:nvPr>
            <p:ph type="subTitle" idx="8"/>
          </p:nvPr>
        </p:nvSpPr>
        <p:spPr>
          <a:xfrm>
            <a:off x="2980080" y="3301794"/>
            <a:ext cx="3190533" cy="5247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Interfaz</a:t>
            </a:r>
            <a:r>
              <a:rPr lang="en"/>
              <a:t> Rest </a:t>
            </a:r>
            <a:endParaRPr lang="es-ES"/>
          </a:p>
          <a:p>
            <a:pPr marL="0" indent="0"/>
            <a:r>
              <a:rPr lang="en" err="1"/>
              <a:t>Operaciones</a:t>
            </a:r>
            <a:r>
              <a:rPr lang="en"/>
              <a:t> </a:t>
            </a:r>
          </a:p>
        </p:txBody>
      </p:sp>
      <p:sp>
        <p:nvSpPr>
          <p:cNvPr id="367" name="Google Shape;367;p31"/>
          <p:cNvSpPr txBox="1">
            <a:spLocks noGrp="1"/>
          </p:cNvSpPr>
          <p:nvPr>
            <p:ph type="subTitle" idx="9"/>
          </p:nvPr>
        </p:nvSpPr>
        <p:spPr>
          <a:xfrm>
            <a:off x="5872056" y="3318602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MongoDB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NASA en Español - YouTube">
            <a:extLst>
              <a:ext uri="{FF2B5EF4-FFF2-40B4-BE49-F238E27FC236}">
                <a16:creationId xmlns:a16="http://schemas.microsoft.com/office/drawing/2014/main" id="{0D80D6DF-7483-F866-71EC-BDEE316E2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57" y="1231999"/>
            <a:ext cx="2707730" cy="2807290"/>
          </a:xfrm>
          <a:prstGeom prst="rect">
            <a:avLst/>
          </a:prstGeom>
        </p:spPr>
      </p:pic>
      <p:sp>
        <p:nvSpPr>
          <p:cNvPr id="402" name="Google Shape;402;p34"/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/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/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/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/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/>
          <p:cNvSpPr txBox="1">
            <a:spLocks noGrp="1"/>
          </p:cNvSpPr>
          <p:nvPr>
            <p:ph type="title"/>
          </p:nvPr>
        </p:nvSpPr>
        <p:spPr>
          <a:xfrm>
            <a:off x="4867150" y="3453725"/>
            <a:ext cx="340278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Temática</a:t>
            </a:r>
          </a:p>
        </p:txBody>
      </p:sp>
      <p:sp>
        <p:nvSpPr>
          <p:cNvPr id="408" name="Google Shape;408;p34"/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>
          <a:extLst>
            <a:ext uri="{FF2B5EF4-FFF2-40B4-BE49-F238E27FC236}">
              <a16:creationId xmlns:a16="http://schemas.microsoft.com/office/drawing/2014/main" id="{4D34CDDC-395C-BEEA-EE3F-93ABEC5C06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 descr="NASA en Español - YouTube">
            <a:extLst>
              <a:ext uri="{FF2B5EF4-FFF2-40B4-BE49-F238E27FC236}">
                <a16:creationId xmlns:a16="http://schemas.microsoft.com/office/drawing/2014/main" id="{1A698D3A-12A2-04F4-9363-30053AA39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788" y="1223595"/>
            <a:ext cx="2447193" cy="2513136"/>
          </a:xfrm>
          <a:prstGeom prst="rect">
            <a:avLst/>
          </a:prstGeom>
        </p:spPr>
      </p:pic>
      <p:sp>
        <p:nvSpPr>
          <p:cNvPr id="458" name="Google Shape;458;p37">
            <a:extLst>
              <a:ext uri="{FF2B5EF4-FFF2-40B4-BE49-F238E27FC236}">
                <a16:creationId xmlns:a16="http://schemas.microsoft.com/office/drawing/2014/main" id="{8859B759-EA56-8897-28EF-F862DE05B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399075" y="883275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Temática</a:t>
            </a:r>
          </a:p>
        </p:txBody>
      </p:sp>
      <p:sp>
        <p:nvSpPr>
          <p:cNvPr id="459" name="Google Shape;459;p37">
            <a:extLst>
              <a:ext uri="{FF2B5EF4-FFF2-40B4-BE49-F238E27FC236}">
                <a16:creationId xmlns:a16="http://schemas.microsoft.com/office/drawing/2014/main" id="{DB88AF22-0271-1EED-DF93-7E984625DFE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399075" y="1819100"/>
            <a:ext cx="2656500" cy="9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Noticias</a:t>
            </a:r>
            <a:r>
              <a:rPr lang="en"/>
              <a:t> </a:t>
            </a:r>
            <a:r>
              <a:rPr lang="en" err="1"/>
              <a:t>sobre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</a:t>
            </a:r>
            <a:r>
              <a:rPr lang="en" err="1"/>
              <a:t>espacio</a:t>
            </a:r>
            <a:r>
              <a:rPr lang="en"/>
              <a:t>. Una API que </a:t>
            </a:r>
            <a:r>
              <a:rPr lang="en" err="1"/>
              <a:t>permite</a:t>
            </a:r>
            <a:r>
              <a:rPr lang="en"/>
              <a:t> </a:t>
            </a:r>
            <a:r>
              <a:rPr lang="en" err="1"/>
              <a:t>publicar</a:t>
            </a:r>
            <a:r>
              <a:rPr lang="en"/>
              <a:t> y </a:t>
            </a:r>
            <a:r>
              <a:rPr lang="en" err="1"/>
              <a:t>editar</a:t>
            </a:r>
            <a:r>
              <a:rPr lang="en"/>
              <a:t> </a:t>
            </a:r>
            <a:r>
              <a:rPr lang="en" err="1"/>
              <a:t>noticias</a:t>
            </a:r>
            <a:r>
              <a:rPr lang="en"/>
              <a:t> </a:t>
            </a:r>
            <a:r>
              <a:rPr lang="en" err="1"/>
              <a:t>sobre</a:t>
            </a:r>
            <a:r>
              <a:rPr lang="en"/>
              <a:t> </a:t>
            </a:r>
            <a:r>
              <a:rPr lang="en" err="1"/>
              <a:t>el</a:t>
            </a:r>
            <a:r>
              <a:rPr lang="en"/>
              <a:t> cosmos. Con </a:t>
            </a:r>
            <a:r>
              <a:rPr lang="en" err="1"/>
              <a:t>conexión</a:t>
            </a:r>
            <a:r>
              <a:rPr lang="en"/>
              <a:t> a la API de la NASA</a:t>
            </a:r>
          </a:p>
        </p:txBody>
      </p:sp>
      <p:sp>
        <p:nvSpPr>
          <p:cNvPr id="462" name="Google Shape;462;p37">
            <a:extLst>
              <a:ext uri="{FF2B5EF4-FFF2-40B4-BE49-F238E27FC236}">
                <a16:creationId xmlns:a16="http://schemas.microsoft.com/office/drawing/2014/main" id="{658ACDA0-51B1-4ACC-F60F-7E2E6781D5B0}"/>
              </a:ext>
            </a:extLst>
          </p:cNvPr>
          <p:cNvSpPr/>
          <p:nvPr/>
        </p:nvSpPr>
        <p:spPr>
          <a:xfrm>
            <a:off x="1007425" y="1064874"/>
            <a:ext cx="24405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463" name="Google Shape;463;p37">
            <a:extLst>
              <a:ext uri="{FF2B5EF4-FFF2-40B4-BE49-F238E27FC236}">
                <a16:creationId xmlns:a16="http://schemas.microsoft.com/office/drawing/2014/main" id="{8D015FE3-A38A-3CE6-E5F2-3959D27F024E}"/>
              </a:ext>
            </a:extLst>
          </p:cNvPr>
          <p:cNvSpPr/>
          <p:nvPr/>
        </p:nvSpPr>
        <p:spPr>
          <a:xfrm>
            <a:off x="3295204" y="3288759"/>
            <a:ext cx="32574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" name="Imagen 1" descr="Espacio Imágenes, Fotos y Fondos de pantalla para Descargar Gratis">
            <a:extLst>
              <a:ext uri="{FF2B5EF4-FFF2-40B4-BE49-F238E27FC236}">
                <a16:creationId xmlns:a16="http://schemas.microsoft.com/office/drawing/2014/main" id="{AAC925D2-6AC4-FAAC-3659-0E3739B467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6667" r="225"/>
          <a:stretch>
            <a:fillRect/>
          </a:stretch>
        </p:blipFill>
        <p:spPr>
          <a:xfrm>
            <a:off x="3303343" y="3450984"/>
            <a:ext cx="3248038" cy="1260231"/>
          </a:xfrm>
          <a:prstGeom prst="rect">
            <a:avLst/>
          </a:prstGeom>
        </p:spPr>
      </p:pic>
      <p:pic>
        <p:nvPicPr>
          <p:cNvPr id="10" name="Imagen 9" descr="Últimas noticias del universo - Jon Marcaide | PlanetadeLibros">
            <a:extLst>
              <a:ext uri="{FF2B5EF4-FFF2-40B4-BE49-F238E27FC236}">
                <a16:creationId xmlns:a16="http://schemas.microsoft.com/office/drawing/2014/main" id="{78C6477E-CE8C-3D72-2652-15BB12DA73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2564" t="25691" r="11009" b="24680"/>
          <a:stretch>
            <a:fillRect/>
          </a:stretch>
        </p:blipFill>
        <p:spPr>
          <a:xfrm>
            <a:off x="3297116" y="699355"/>
            <a:ext cx="2066095" cy="2029931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3AC6D52-4045-AA31-7317-2DA9A0E0882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4839" r="2863" b="649"/>
          <a:stretch>
            <a:fillRect/>
          </a:stretch>
        </p:blipFill>
        <p:spPr>
          <a:xfrm>
            <a:off x="3714750" y="2277575"/>
            <a:ext cx="1264614" cy="19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90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7">
          <a:extLst>
            <a:ext uri="{FF2B5EF4-FFF2-40B4-BE49-F238E27FC236}">
              <a16:creationId xmlns:a16="http://schemas.microsoft.com/office/drawing/2014/main" id="{A6D0B9B3-0EC1-AB3A-B692-77E6AFA50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1">
            <a:extLst>
              <a:ext uri="{FF2B5EF4-FFF2-40B4-BE49-F238E27FC236}">
                <a16:creationId xmlns:a16="http://schemas.microsoft.com/office/drawing/2014/main" id="{8E07028E-BBFD-E4AE-4CE2-769E46921C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Características</a:t>
            </a:r>
            <a:endParaRPr/>
          </a:p>
        </p:txBody>
      </p:sp>
      <p:sp>
        <p:nvSpPr>
          <p:cNvPr id="359" name="Google Shape;359;p31">
            <a:extLst>
              <a:ext uri="{FF2B5EF4-FFF2-40B4-BE49-F238E27FC236}">
                <a16:creationId xmlns:a16="http://schemas.microsoft.com/office/drawing/2014/main" id="{308506D6-8A67-D997-F062-46696FE9180E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1589400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61" name="Google Shape;361;p31">
            <a:extLst>
              <a:ext uri="{FF2B5EF4-FFF2-40B4-BE49-F238E27FC236}">
                <a16:creationId xmlns:a16="http://schemas.microsoft.com/office/drawing/2014/main" id="{D4354E4F-CC8B-0B3C-DFFE-A56A9DFC58C0}"/>
              </a:ext>
            </a:extLst>
          </p:cNvPr>
          <p:cNvSpPr txBox="1">
            <a:spLocks noGrp="1"/>
          </p:cNvSpPr>
          <p:nvPr>
            <p:ph type="title" idx="4"/>
          </p:nvPr>
        </p:nvSpPr>
        <p:spPr>
          <a:xfrm>
            <a:off x="4165428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63" name="Google Shape;363;p31">
            <a:extLst>
              <a:ext uri="{FF2B5EF4-FFF2-40B4-BE49-F238E27FC236}">
                <a16:creationId xmlns:a16="http://schemas.microsoft.com/office/drawing/2014/main" id="{740F7482-1604-53D4-BBEA-703320C750B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6741456" y="1808550"/>
            <a:ext cx="8130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65" name="Google Shape;365;p31">
            <a:extLst>
              <a:ext uri="{FF2B5EF4-FFF2-40B4-BE49-F238E27FC236}">
                <a16:creationId xmlns:a16="http://schemas.microsoft.com/office/drawing/2014/main" id="{894CD07D-71CE-0836-FD87-A96C65EFF45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20000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Desarrollo</a:t>
            </a:r>
          </a:p>
        </p:txBody>
      </p:sp>
      <p:sp>
        <p:nvSpPr>
          <p:cNvPr id="366" name="Google Shape;366;p31">
            <a:extLst>
              <a:ext uri="{FF2B5EF4-FFF2-40B4-BE49-F238E27FC236}">
                <a16:creationId xmlns:a16="http://schemas.microsoft.com/office/drawing/2014/main" id="{B4BAB37E-EF81-DE5F-F366-FCF172354779}"/>
              </a:ext>
            </a:extLst>
          </p:cNvPr>
          <p:cNvSpPr txBox="1">
            <a:spLocks noGrp="1"/>
          </p:cNvSpPr>
          <p:nvPr>
            <p:ph type="subTitle" idx="8"/>
          </p:nvPr>
        </p:nvSpPr>
        <p:spPr>
          <a:xfrm>
            <a:off x="3296028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Almacenamiento</a:t>
            </a:r>
            <a:endParaRPr err="1"/>
          </a:p>
        </p:txBody>
      </p:sp>
      <p:sp>
        <p:nvSpPr>
          <p:cNvPr id="367" name="Google Shape;367;p31">
            <a:extLst>
              <a:ext uri="{FF2B5EF4-FFF2-40B4-BE49-F238E27FC236}">
                <a16:creationId xmlns:a16="http://schemas.microsoft.com/office/drawing/2014/main" id="{109B2E38-A308-C297-2987-7586697504FA}"/>
              </a:ext>
            </a:extLst>
          </p:cNvPr>
          <p:cNvSpPr txBox="1">
            <a:spLocks noGrp="1"/>
          </p:cNvSpPr>
          <p:nvPr>
            <p:ph type="subTitle" idx="9"/>
          </p:nvPr>
        </p:nvSpPr>
        <p:spPr>
          <a:xfrm>
            <a:off x="5872056" y="2359644"/>
            <a:ext cx="2551800" cy="5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API Externa</a:t>
            </a:r>
            <a:endParaRPr lang="es-ES"/>
          </a:p>
        </p:txBody>
      </p:sp>
      <p:pic>
        <p:nvPicPr>
          <p:cNvPr id="14" name="Imagen 13" descr="Cómo instalar Node.js">
            <a:extLst>
              <a:ext uri="{FF2B5EF4-FFF2-40B4-BE49-F238E27FC236}">
                <a16:creationId xmlns:a16="http://schemas.microsoft.com/office/drawing/2014/main" id="{A283E9B1-09FB-4965-B7DA-1915F40162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516" y="2876916"/>
            <a:ext cx="1599468" cy="1814879"/>
          </a:xfrm>
          <a:prstGeom prst="rect">
            <a:avLst/>
          </a:prstGeom>
        </p:spPr>
      </p:pic>
      <p:pic>
        <p:nvPicPr>
          <p:cNvPr id="15" name="Imagen 14" descr="Instalación de MongoDB paso a paso (2019) - Victor Robles | Victor Robles">
            <a:extLst>
              <a:ext uri="{FF2B5EF4-FFF2-40B4-BE49-F238E27FC236}">
                <a16:creationId xmlns:a16="http://schemas.microsoft.com/office/drawing/2014/main" id="{1E8578B7-58F5-5A7C-3112-6769EAEECD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5458" y="2532315"/>
            <a:ext cx="2105758" cy="2504081"/>
          </a:xfrm>
          <a:prstGeom prst="rect">
            <a:avLst/>
          </a:prstGeom>
        </p:spPr>
      </p:pic>
      <p:pic>
        <p:nvPicPr>
          <p:cNvPr id="16" name="Imagen 15" descr="Cómo usar la API de la NASA: Una guía completa">
            <a:extLst>
              <a:ext uri="{FF2B5EF4-FFF2-40B4-BE49-F238E27FC236}">
                <a16:creationId xmlns:a16="http://schemas.microsoft.com/office/drawing/2014/main" id="{C0CEF8DF-943A-7708-1F6F-E1D33BD2F59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625" t="281" r="26875" b="8034"/>
          <a:stretch>
            <a:fillRect/>
          </a:stretch>
        </p:blipFill>
        <p:spPr>
          <a:xfrm>
            <a:off x="6226419" y="2890854"/>
            <a:ext cx="1845617" cy="1796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66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0">
          <a:extLst>
            <a:ext uri="{FF2B5EF4-FFF2-40B4-BE49-F238E27FC236}">
              <a16:creationId xmlns:a16="http://schemas.microsoft.com/office/drawing/2014/main" id="{FAECFBE5-46D7-23C4-B0A7-8D7BD4EAE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1" name="Google Shape;401;p34">
            <a:extLst>
              <a:ext uri="{FF2B5EF4-FFF2-40B4-BE49-F238E27FC236}">
                <a16:creationId xmlns:a16="http://schemas.microsoft.com/office/drawing/2014/main" id="{CAEED4F8-1BA9-1CB3-FA06-F6FC4486CE0E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 rotWithShape="1">
          <a:blip r:embed="rId3">
            <a:alphaModFix/>
          </a:blip>
          <a:srcRect l="33804" r="9159"/>
          <a:stretch/>
        </p:blipFill>
        <p:spPr>
          <a:xfrm>
            <a:off x="946250" y="1075925"/>
            <a:ext cx="2818202" cy="3295799"/>
          </a:xfrm>
          <a:prstGeom prst="rect">
            <a:avLst/>
          </a:prstGeom>
        </p:spPr>
      </p:pic>
      <p:sp>
        <p:nvSpPr>
          <p:cNvPr id="402" name="Google Shape;402;p34">
            <a:extLst>
              <a:ext uri="{FF2B5EF4-FFF2-40B4-BE49-F238E27FC236}">
                <a16:creationId xmlns:a16="http://schemas.microsoft.com/office/drawing/2014/main" id="{19A1C50F-765B-830E-5B73-4B214675EC5C}"/>
              </a:ext>
            </a:extLst>
          </p:cNvPr>
          <p:cNvSpPr/>
          <p:nvPr/>
        </p:nvSpPr>
        <p:spPr>
          <a:xfrm>
            <a:off x="946249" y="1075925"/>
            <a:ext cx="2818200" cy="1596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403" name="Google Shape;403;p34">
            <a:extLst>
              <a:ext uri="{FF2B5EF4-FFF2-40B4-BE49-F238E27FC236}">
                <a16:creationId xmlns:a16="http://schemas.microsoft.com/office/drawing/2014/main" id="{5FD2BBC0-F1B1-0A3C-745B-0445571F8867}"/>
              </a:ext>
            </a:extLst>
          </p:cNvPr>
          <p:cNvGrpSpPr/>
          <p:nvPr/>
        </p:nvGrpSpPr>
        <p:grpSpPr>
          <a:xfrm>
            <a:off x="3388783" y="783112"/>
            <a:ext cx="1243823" cy="1243823"/>
            <a:chOff x="4653650" y="1256600"/>
            <a:chExt cx="1625700" cy="1625700"/>
          </a:xfrm>
        </p:grpSpPr>
        <p:sp>
          <p:nvSpPr>
            <p:cNvPr id="404" name="Google Shape;404;p34">
              <a:extLst>
                <a:ext uri="{FF2B5EF4-FFF2-40B4-BE49-F238E27FC236}">
                  <a16:creationId xmlns:a16="http://schemas.microsoft.com/office/drawing/2014/main" id="{0D313A73-1D01-6E33-E278-717792BB650C}"/>
                </a:ext>
              </a:extLst>
            </p:cNvPr>
            <p:cNvSpPr/>
            <p:nvPr/>
          </p:nvSpPr>
          <p:spPr>
            <a:xfrm>
              <a:off x="4653650" y="1256600"/>
              <a:ext cx="1625700" cy="1625700"/>
            </a:xfrm>
            <a:prstGeom prst="rect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405" name="Google Shape;405;p34">
              <a:extLst>
                <a:ext uri="{FF2B5EF4-FFF2-40B4-BE49-F238E27FC236}">
                  <a16:creationId xmlns:a16="http://schemas.microsoft.com/office/drawing/2014/main" id="{76B52523-37C7-4227-D9C6-83D7E9B0DE9C}"/>
                </a:ext>
              </a:extLst>
            </p:cNvPr>
            <p:cNvSpPr/>
            <p:nvPr/>
          </p:nvSpPr>
          <p:spPr>
            <a:xfrm>
              <a:off x="4653650" y="1256600"/>
              <a:ext cx="1625700" cy="159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406" name="Google Shape;406;p34">
            <a:extLst>
              <a:ext uri="{FF2B5EF4-FFF2-40B4-BE49-F238E27FC236}">
                <a16:creationId xmlns:a16="http://schemas.microsoft.com/office/drawing/2014/main" id="{53787F49-A7ED-2C6B-29FB-2EB8A9C3138E}"/>
              </a:ext>
            </a:extLst>
          </p:cNvPr>
          <p:cNvSpPr/>
          <p:nvPr/>
        </p:nvSpPr>
        <p:spPr>
          <a:xfrm>
            <a:off x="3667125" y="1121927"/>
            <a:ext cx="652149" cy="651767"/>
          </a:xfrm>
          <a:custGeom>
            <a:avLst/>
            <a:gdLst/>
            <a:ahLst/>
            <a:cxnLst/>
            <a:rect l="l" t="t" r="r" b="b"/>
            <a:pathLst>
              <a:path w="1619" h="1618" extrusionOk="0">
                <a:moveTo>
                  <a:pt x="1020" y="883"/>
                </a:moveTo>
                <a:lnTo>
                  <a:pt x="1201" y="747"/>
                </a:lnTo>
                <a:lnTo>
                  <a:pt x="1020" y="611"/>
                </a:lnTo>
                <a:cubicBezTo>
                  <a:pt x="992" y="590"/>
                  <a:pt x="987" y="551"/>
                  <a:pt x="1008" y="523"/>
                </a:cubicBezTo>
                <a:cubicBezTo>
                  <a:pt x="1028" y="495"/>
                  <a:pt x="1068" y="489"/>
                  <a:pt x="1096" y="510"/>
                </a:cubicBezTo>
                <a:lnTo>
                  <a:pt x="1345" y="697"/>
                </a:lnTo>
                <a:cubicBezTo>
                  <a:pt x="1378" y="722"/>
                  <a:pt x="1378" y="772"/>
                  <a:pt x="1345" y="798"/>
                </a:cubicBezTo>
                <a:lnTo>
                  <a:pt x="1096" y="984"/>
                </a:lnTo>
                <a:cubicBezTo>
                  <a:pt x="1068" y="1005"/>
                  <a:pt x="1028" y="999"/>
                  <a:pt x="1008" y="972"/>
                </a:cubicBezTo>
                <a:cubicBezTo>
                  <a:pt x="987" y="944"/>
                  <a:pt x="992" y="904"/>
                  <a:pt x="1020" y="883"/>
                </a:cubicBezTo>
                <a:moveTo>
                  <a:pt x="523" y="697"/>
                </a:moveTo>
                <a:lnTo>
                  <a:pt x="772" y="510"/>
                </a:lnTo>
                <a:cubicBezTo>
                  <a:pt x="799" y="489"/>
                  <a:pt x="839" y="495"/>
                  <a:pt x="860" y="523"/>
                </a:cubicBezTo>
                <a:cubicBezTo>
                  <a:pt x="881" y="551"/>
                  <a:pt x="875" y="590"/>
                  <a:pt x="847" y="611"/>
                </a:cubicBezTo>
                <a:lnTo>
                  <a:pt x="666" y="747"/>
                </a:lnTo>
                <a:lnTo>
                  <a:pt x="847" y="883"/>
                </a:lnTo>
                <a:cubicBezTo>
                  <a:pt x="875" y="904"/>
                  <a:pt x="881" y="944"/>
                  <a:pt x="860" y="972"/>
                </a:cubicBezTo>
                <a:cubicBezTo>
                  <a:pt x="839" y="1000"/>
                  <a:pt x="799" y="1005"/>
                  <a:pt x="772" y="984"/>
                </a:cubicBezTo>
                <a:lnTo>
                  <a:pt x="523" y="798"/>
                </a:lnTo>
                <a:cubicBezTo>
                  <a:pt x="489" y="772"/>
                  <a:pt x="489" y="722"/>
                  <a:pt x="523" y="697"/>
                </a:cubicBezTo>
                <a:moveTo>
                  <a:pt x="1492" y="1307"/>
                </a:moveTo>
                <a:cubicBezTo>
                  <a:pt x="1492" y="1409"/>
                  <a:pt x="1409" y="1492"/>
                  <a:pt x="1307" y="1492"/>
                </a:cubicBezTo>
                <a:cubicBezTo>
                  <a:pt x="1205" y="1492"/>
                  <a:pt x="1121" y="1409"/>
                  <a:pt x="1121" y="1307"/>
                </a:cubicBezTo>
                <a:cubicBezTo>
                  <a:pt x="1121" y="1272"/>
                  <a:pt x="1093" y="1243"/>
                  <a:pt x="1058" y="1243"/>
                </a:cubicBezTo>
                <a:lnTo>
                  <a:pt x="375" y="1243"/>
                </a:lnTo>
                <a:lnTo>
                  <a:pt x="375" y="127"/>
                </a:lnTo>
                <a:lnTo>
                  <a:pt x="1492" y="127"/>
                </a:lnTo>
                <a:lnTo>
                  <a:pt x="1492" y="1307"/>
                </a:lnTo>
                <a:moveTo>
                  <a:pt x="312" y="1492"/>
                </a:moveTo>
                <a:cubicBezTo>
                  <a:pt x="232" y="1492"/>
                  <a:pt x="164" y="1441"/>
                  <a:pt x="138" y="1370"/>
                </a:cubicBezTo>
                <a:lnTo>
                  <a:pt x="1001" y="1370"/>
                </a:lnTo>
                <a:cubicBezTo>
                  <a:pt x="1011" y="1415"/>
                  <a:pt x="1030" y="1456"/>
                  <a:pt x="1056" y="1492"/>
                </a:cubicBezTo>
                <a:lnTo>
                  <a:pt x="312" y="1492"/>
                </a:lnTo>
                <a:moveTo>
                  <a:pt x="1555" y="0"/>
                </a:moveTo>
                <a:lnTo>
                  <a:pt x="312" y="0"/>
                </a:lnTo>
                <a:cubicBezTo>
                  <a:pt x="277" y="0"/>
                  <a:pt x="249" y="28"/>
                  <a:pt x="249" y="63"/>
                </a:cubicBezTo>
                <a:lnTo>
                  <a:pt x="249" y="1243"/>
                </a:lnTo>
                <a:lnTo>
                  <a:pt x="64" y="1243"/>
                </a:lnTo>
                <a:cubicBezTo>
                  <a:pt x="29" y="1243"/>
                  <a:pt x="0" y="1272"/>
                  <a:pt x="0" y="1307"/>
                </a:cubicBezTo>
                <a:cubicBezTo>
                  <a:pt x="0" y="1478"/>
                  <a:pt x="140" y="1618"/>
                  <a:pt x="312" y="1618"/>
                </a:cubicBezTo>
                <a:lnTo>
                  <a:pt x="1307" y="1618"/>
                </a:lnTo>
                <a:cubicBezTo>
                  <a:pt x="1479" y="1618"/>
                  <a:pt x="1619" y="1478"/>
                  <a:pt x="1619" y="1307"/>
                </a:cubicBezTo>
                <a:lnTo>
                  <a:pt x="1619" y="63"/>
                </a:lnTo>
                <a:cubicBezTo>
                  <a:pt x="1619" y="28"/>
                  <a:pt x="1590" y="0"/>
                  <a:pt x="155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34">
            <a:extLst>
              <a:ext uri="{FF2B5EF4-FFF2-40B4-BE49-F238E27FC236}">
                <a16:creationId xmlns:a16="http://schemas.microsoft.com/office/drawing/2014/main" id="{556C99E3-B8F7-DB1D-B1C9-E76F56222C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65319" y="3226806"/>
            <a:ext cx="5754110" cy="89222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" err="1"/>
              <a:t>Interfaz</a:t>
            </a:r>
            <a:r>
              <a:rPr lang="en"/>
              <a:t> Rest </a:t>
            </a:r>
            <a:br>
              <a:rPr lang="en"/>
            </a:br>
            <a:r>
              <a:rPr lang="en" err="1"/>
              <a:t>Operaciones</a:t>
            </a:r>
            <a:r>
              <a:rPr lang="en"/>
              <a:t> </a:t>
            </a:r>
          </a:p>
        </p:txBody>
      </p:sp>
      <p:sp>
        <p:nvSpPr>
          <p:cNvPr id="408" name="Google Shape;408;p34">
            <a:extLst>
              <a:ext uri="{FF2B5EF4-FFF2-40B4-BE49-F238E27FC236}">
                <a16:creationId xmlns:a16="http://schemas.microsoft.com/office/drawing/2014/main" id="{3B550D37-D279-E16E-EBF7-D2C29663135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867150" y="2296925"/>
            <a:ext cx="1724700" cy="928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09500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B0C90341-3B26-7DEE-011C-1ACB37CB7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4E40531A-8629-09A2-A635-58591A9CAF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62989801-C089-98CD-CEB6-BF52B75FA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/</a:t>
            </a:r>
            <a:r>
              <a:rPr lang="en" b="1" err="1"/>
              <a:t>noticias</a:t>
            </a:r>
            <a:endParaRPr err="1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Obtener</a:t>
            </a:r>
            <a:r>
              <a:rPr lang="en"/>
              <a:t> </a:t>
            </a:r>
            <a:r>
              <a:rPr lang="en" err="1"/>
              <a:t>todas</a:t>
            </a:r>
            <a:r>
              <a:rPr lang="en"/>
              <a:t> las </a:t>
            </a:r>
            <a:r>
              <a:rPr lang="en" err="1"/>
              <a:t>noticias</a:t>
            </a:r>
            <a:r>
              <a:rPr lang="en"/>
              <a:t> con </a:t>
            </a:r>
            <a:r>
              <a:rPr lang="en" err="1"/>
              <a:t>paginación</a:t>
            </a:r>
            <a:endParaRPr lang="en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Post: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Crear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nueva</a:t>
            </a:r>
            <a:r>
              <a:rPr lang="en"/>
              <a:t> </a:t>
            </a:r>
            <a:r>
              <a:rPr lang="en" err="1"/>
              <a:t>noticia</a:t>
            </a:r>
            <a:r>
              <a:rPr lang="en"/>
              <a:t> </a:t>
            </a:r>
            <a:r>
              <a:rPr lang="en" err="1"/>
              <a:t>en</a:t>
            </a:r>
            <a:r>
              <a:rPr lang="en"/>
              <a:t> </a:t>
            </a:r>
            <a:r>
              <a:rPr lang="en" err="1"/>
              <a:t>el</a:t>
            </a:r>
            <a:r>
              <a:rPr lang="en"/>
              <a:t> portal.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/>
              <a:t>Campos: </a:t>
            </a:r>
            <a:r>
              <a:rPr lang="en" err="1"/>
              <a:t>Título</a:t>
            </a:r>
            <a:r>
              <a:rPr lang="en"/>
              <a:t>, </a:t>
            </a:r>
            <a:r>
              <a:rPr lang="en" err="1"/>
              <a:t>contenido</a:t>
            </a:r>
            <a:r>
              <a:rPr lang="en"/>
              <a:t>, </a:t>
            </a:r>
            <a:r>
              <a:rPr lang="en" err="1"/>
              <a:t>fecha</a:t>
            </a:r>
            <a:r>
              <a:rPr lang="en"/>
              <a:t>, </a:t>
            </a:r>
            <a:r>
              <a:rPr lang="en" err="1"/>
              <a:t>autor</a:t>
            </a:r>
            <a:r>
              <a:rPr lang="en"/>
              <a:t> y </a:t>
            </a:r>
            <a:r>
              <a:rPr lang="en" err="1"/>
              <a:t>categoría</a:t>
            </a:r>
            <a:endParaRPr lang="en"/>
          </a:p>
          <a:p>
            <a:pPr lvl="1">
              <a:buClr>
                <a:schemeClr val="dk2"/>
              </a:buClr>
              <a:buSzPts val="1100"/>
              <a:buFont typeface="Courier New"/>
              <a:buChar char="o"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15601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/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/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/noticias/id/{noticia-id}</a:t>
            </a:r>
            <a:endParaRPr lang="en-US" err="1"/>
          </a:p>
          <a:p>
            <a:pPr marL="171450" indent="-171450">
              <a:lnSpc>
                <a:spcPct val="150000"/>
              </a:lnSpc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>
              <a:lnSpc>
                <a:spcPct val="150000"/>
              </a:lnSpc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Obtener</a:t>
            </a:r>
            <a:r>
              <a:rPr lang="en"/>
              <a:t>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noticia</a:t>
            </a:r>
            <a:r>
              <a:rPr lang="en"/>
              <a:t> </a:t>
            </a:r>
            <a:r>
              <a:rPr lang="en" err="1"/>
              <a:t>concreta</a:t>
            </a:r>
            <a:endParaRPr lang="en"/>
          </a:p>
          <a:p>
            <a:pPr marL="171450" indent="-171450">
              <a:lnSpc>
                <a:spcPct val="150000"/>
              </a:lnSpc>
              <a:buClr>
                <a:srgbClr val="A67FF1"/>
              </a:buClr>
              <a:buSzPts val="1100"/>
              <a:buFont typeface="Arial"/>
              <a:buChar char="•"/>
            </a:pPr>
            <a:r>
              <a:rPr lang="en"/>
              <a:t>Put:</a:t>
            </a:r>
          </a:p>
          <a:p>
            <a:pPr marL="628650" lvl="1">
              <a:lnSpc>
                <a:spcPct val="150000"/>
              </a:lnSpc>
              <a:buClr>
                <a:srgbClr val="A67FF1"/>
              </a:buClr>
              <a:buSzPts val="1100"/>
              <a:buFont typeface="Courier New"/>
              <a:buChar char="o"/>
            </a:pPr>
            <a:r>
              <a:rPr lang="en" err="1"/>
              <a:t>Actualizar</a:t>
            </a:r>
            <a:r>
              <a:rPr lang="en"/>
              <a:t> </a:t>
            </a:r>
            <a:r>
              <a:rPr lang="en" err="1"/>
              <a:t>los</a:t>
            </a:r>
            <a:r>
              <a:rPr lang="en"/>
              <a:t> </a:t>
            </a:r>
            <a:r>
              <a:rPr lang="en" err="1"/>
              <a:t>datos</a:t>
            </a:r>
            <a:r>
              <a:rPr lang="en"/>
              <a:t> de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noticia</a:t>
            </a:r>
            <a:r>
              <a:rPr lang="en"/>
              <a:t> </a:t>
            </a:r>
            <a:r>
              <a:rPr lang="en" err="1"/>
              <a:t>concreta</a:t>
            </a:r>
            <a:endParaRPr lang="en"/>
          </a:p>
          <a:p>
            <a:pPr marL="171450" indent="-171450">
              <a:lnSpc>
                <a:spcPct val="150000"/>
              </a:lnSpc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Delete:</a:t>
            </a:r>
          </a:p>
          <a:p>
            <a:pPr marL="628650" lvl="1">
              <a:lnSpc>
                <a:spcPct val="150000"/>
              </a:lnSpc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Borrar</a:t>
            </a:r>
            <a:r>
              <a:rPr lang="en"/>
              <a:t> </a:t>
            </a:r>
            <a:r>
              <a:rPr lang="en" err="1"/>
              <a:t>una</a:t>
            </a:r>
            <a:r>
              <a:rPr lang="en"/>
              <a:t> </a:t>
            </a:r>
            <a:r>
              <a:rPr lang="en" err="1"/>
              <a:t>noticia</a:t>
            </a:r>
            <a:r>
              <a:rPr lang="en"/>
              <a:t> </a:t>
            </a:r>
            <a:r>
              <a:rPr lang="en" err="1"/>
              <a:t>concreta</a:t>
            </a:r>
            <a:endParaRPr lang="en"/>
          </a:p>
          <a:p>
            <a:pPr marL="171450" indent="-171450">
              <a:lnSpc>
                <a:spcPct val="150000"/>
              </a:lnSpc>
              <a:buClr>
                <a:schemeClr val="dk2"/>
              </a:buClr>
              <a:buSzPts val="1100"/>
              <a:buFont typeface="Arial"/>
              <a:buChar char="•"/>
            </a:pPr>
            <a:endParaRPr lang="en"/>
          </a:p>
          <a:p>
            <a:pPr marL="171450">
              <a:buClr>
                <a:schemeClr val="dk2"/>
              </a:buClr>
              <a:buSzPts val="1100"/>
              <a:buFont typeface="Courier New"/>
              <a:buChar char="o"/>
            </a:pPr>
            <a:endParaRPr lang="en"/>
          </a:p>
          <a:p>
            <a:pPr lvl="1">
              <a:buClr>
                <a:schemeClr val="dk2"/>
              </a:buClr>
              <a:buSzPts val="1100"/>
              <a:buFont typeface="Courier New"/>
              <a:buChar char="o"/>
            </a:pPr>
            <a:endParaRPr lang="e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>
          <a:extLst>
            <a:ext uri="{FF2B5EF4-FFF2-40B4-BE49-F238E27FC236}">
              <a16:creationId xmlns:a16="http://schemas.microsoft.com/office/drawing/2014/main" id="{B8B17344-15F6-4635-62A8-66DAB6D1D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36">
            <a:extLst>
              <a:ext uri="{FF2B5EF4-FFF2-40B4-BE49-F238E27FC236}">
                <a16:creationId xmlns:a16="http://schemas.microsoft.com/office/drawing/2014/main" id="{D9402FB2-2D75-B5FD-3ED2-5B6B4199A9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826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Interfaz</a:t>
            </a:r>
            <a:r>
              <a:rPr lang="en"/>
              <a:t> REST - </a:t>
            </a:r>
            <a:r>
              <a:rPr lang="en" err="1"/>
              <a:t>Operaciones</a:t>
            </a:r>
            <a:endParaRPr lang="es-ES" err="1"/>
          </a:p>
        </p:txBody>
      </p:sp>
      <p:sp>
        <p:nvSpPr>
          <p:cNvPr id="446" name="Google Shape;446;p36">
            <a:extLst>
              <a:ext uri="{FF2B5EF4-FFF2-40B4-BE49-F238E27FC236}">
                <a16:creationId xmlns:a16="http://schemas.microsoft.com/office/drawing/2014/main" id="{5612AFF8-9C8D-FF8C-358C-FFD153EB6DE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713225" y="1398725"/>
            <a:ext cx="5804100" cy="26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Arial"/>
              <a:buNone/>
            </a:pPr>
            <a:r>
              <a:rPr lang="en" b="1"/>
              <a:t>/</a:t>
            </a:r>
            <a:r>
              <a:rPr lang="en" b="1" err="1"/>
              <a:t>noticias</a:t>
            </a:r>
            <a:r>
              <a:rPr lang="en" b="1"/>
              <a:t>/</a:t>
            </a:r>
            <a:r>
              <a:rPr lang="en" b="1" err="1"/>
              <a:t>fecha</a:t>
            </a:r>
            <a:r>
              <a:rPr lang="en" b="1"/>
              <a:t>/{</a:t>
            </a:r>
            <a:r>
              <a:rPr lang="en" b="1" err="1"/>
              <a:t>fecha</a:t>
            </a:r>
            <a:r>
              <a:rPr lang="en" b="1"/>
              <a:t>}</a:t>
            </a:r>
            <a:endParaRPr err="1"/>
          </a:p>
          <a:p>
            <a:pPr marL="171450" indent="-171450">
              <a:spcBef>
                <a:spcPts val="1200"/>
              </a:spcBef>
              <a:buClr>
                <a:schemeClr val="dk2"/>
              </a:buClr>
              <a:buSzPts val="1100"/>
              <a:buFont typeface="Arial"/>
              <a:buChar char="•"/>
            </a:pPr>
            <a:r>
              <a:rPr lang="en"/>
              <a:t>Get:</a:t>
            </a:r>
          </a:p>
          <a:p>
            <a:pPr marL="628650" lvl="1">
              <a:buClr>
                <a:schemeClr val="dk2"/>
              </a:buClr>
              <a:buSzPts val="1100"/>
              <a:buFont typeface="Courier New"/>
              <a:buChar char="o"/>
            </a:pPr>
            <a:r>
              <a:rPr lang="en" err="1"/>
              <a:t>Obtener</a:t>
            </a:r>
            <a:r>
              <a:rPr lang="en"/>
              <a:t> </a:t>
            </a:r>
            <a:r>
              <a:rPr lang="en" err="1"/>
              <a:t>todas</a:t>
            </a:r>
            <a:r>
              <a:rPr lang="en"/>
              <a:t> las </a:t>
            </a:r>
            <a:r>
              <a:rPr lang="en" err="1"/>
              <a:t>noticias</a:t>
            </a:r>
            <a:r>
              <a:rPr lang="en"/>
              <a:t> de un día </a:t>
            </a:r>
            <a:r>
              <a:rPr lang="en" err="1"/>
              <a:t>concreto</a:t>
            </a:r>
          </a:p>
          <a:p>
            <a:pPr lvl="1">
              <a:buClr>
                <a:schemeClr val="dk2"/>
              </a:buClr>
              <a:buSzPts val="1100"/>
              <a:buFont typeface="Courier New"/>
              <a:buChar char="o"/>
            </a:pPr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90752855"/>
      </p:ext>
    </p:extLst>
  </p:cSld>
  <p:clrMapOvr>
    <a:masterClrMapping/>
  </p:clrMapOvr>
</p:sld>
</file>

<file path=ppt/theme/theme1.xml><?xml version="1.0" encoding="utf-8"?>
<a:theme xmlns:a="http://schemas.openxmlformats.org/drawingml/2006/main" name="Senior Frontend Developer Portfolio by Slidesgo">
  <a:themeElements>
    <a:clrScheme name="Simple Light">
      <a:dk1>
        <a:srgbClr val="FFFFFF"/>
      </a:dk1>
      <a:lt1>
        <a:srgbClr val="292828"/>
      </a:lt1>
      <a:dk2>
        <a:srgbClr val="A67FF1"/>
      </a:dk2>
      <a:lt2>
        <a:srgbClr val="F5B150"/>
      </a:lt2>
      <a:accent1>
        <a:srgbClr val="C0E67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Presentación en pantalla (16:9)</PresentationFormat>
  <Slides>18</Slides>
  <Notes>18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19" baseType="lpstr">
      <vt:lpstr>Senior Frontend Developer Portfolio by Slidesgo</vt:lpstr>
      <vt:lpstr>API Choconautas</vt:lpstr>
      <vt:lpstr>ÍNDICE</vt:lpstr>
      <vt:lpstr>Temática</vt:lpstr>
      <vt:lpstr>Temática</vt:lpstr>
      <vt:lpstr>Características</vt:lpstr>
      <vt:lpstr>Interfaz Rest  Operaciones </vt:lpstr>
      <vt:lpstr>Interfaz REST - Operaciones</vt:lpstr>
      <vt:lpstr>Interfaz REST - Operaciones</vt:lpstr>
      <vt:lpstr>Interfaz REST - Operaciones</vt:lpstr>
      <vt:lpstr>Interfaz REST - Operaciones</vt:lpstr>
      <vt:lpstr>Interfaz REST - Operaciones</vt:lpstr>
      <vt:lpstr>Interfaz REST - Operaciones</vt:lpstr>
      <vt:lpstr>Interfaz REST - Operaciones</vt:lpstr>
      <vt:lpstr>Interfaz REST - Operaciones</vt:lpstr>
      <vt:lpstr>Interfaz REST - Operaciones</vt:lpstr>
      <vt:lpstr>Interfaz REST - Operaciones</vt:lpstr>
      <vt:lpstr>MongoDB </vt:lpstr>
      <vt:lpstr>MongoDB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2</cp:revision>
  <dcterms:modified xsi:type="dcterms:W3CDTF">2025-05-23T10:09:48Z</dcterms:modified>
</cp:coreProperties>
</file>