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6" r:id="rId5"/>
    <p:sldId id="269" r:id="rId6"/>
    <p:sldId id="265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084547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PT" dirty="0"/>
              <a:t>Clique para editar o estilo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dirty="0"/>
              <a:t>Clique para editar os estilos</a:t>
            </a:r>
          </a:p>
          <a:p>
            <a:pPr lvl="1" eaLnBrk="1" latinLnBrk="0" hangingPunct="1"/>
            <a:r>
              <a:rPr lang="pt-PT" dirty="0"/>
              <a:t>Segundo nível</a:t>
            </a:r>
          </a:p>
          <a:p>
            <a:pPr lvl="2" eaLnBrk="1" latinLnBrk="0" hangingPunct="1"/>
            <a:r>
              <a:rPr lang="pt-PT" dirty="0"/>
              <a:t>Terceiro nível</a:t>
            </a:r>
          </a:p>
          <a:p>
            <a:pPr lvl="3" eaLnBrk="1" latinLnBrk="0" hangingPunct="1"/>
            <a:r>
              <a:rPr lang="pt-PT" dirty="0"/>
              <a:t>Quarto nível</a:t>
            </a:r>
          </a:p>
          <a:p>
            <a:pPr lvl="4" eaLnBrk="1" latinLnBrk="0" hangingPunct="1"/>
            <a:r>
              <a:rPr lang="pt-PT" dirty="0"/>
              <a:t>Quinto nível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95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F8177-71E3-4DB1-A99E-85D181918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ClearCastOfCharacters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188265-8693-428A-9C8E-C0C27952F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Arial Black" panose="020B0A04020102020204" pitchFamily="34" charset="0"/>
              </a:rPr>
              <a:t>Padrões para Casos de Uso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42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91656-7508-4175-BEC0-F7F83E84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 Black" panose="020B0A04020102020204" pitchFamily="34" charset="0"/>
              </a:rPr>
              <a:t>ClearCastOfCharacters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5368F2-FD44-4FF8-AE49-4B40CF6114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Atores podem desempenhar vários papéis em relação a um sistema. Se não entendermos todos os papéis que um Ator desempenha, não poderemos entender sistema. Se começarmos a nos concentrar no Ator, em vez de nos papéis que eles desempenham no sistema, corremos o risco de introduzir prematuramente detalhes de implementação em nossa análise (o "como“ ao invés do “o quê”).</a:t>
            </a:r>
          </a:p>
        </p:txBody>
      </p:sp>
    </p:spTree>
    <p:extLst>
      <p:ext uri="{BB962C8B-B14F-4D97-AF65-F5344CB8AC3E}">
        <p14:creationId xmlns:p14="http://schemas.microsoft.com/office/powerpoint/2010/main" val="98515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B637E-2492-463D-B321-24AAA2D3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 Black" panose="020B0A04020102020204" pitchFamily="34" charset="0"/>
              </a:rPr>
              <a:t>ClearCastOfCharacters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1C5FD2-7E88-4ACD-9446-3AC78D269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papel dos Atores é frequentemente uma característica emergente da criação dos casos de uso. Logo é possível não se poder encontrar todos os papéis imediatamente, porque eles devem naturalmente surgir como parte do ciclo SpiralDevelopment.</a:t>
            </a:r>
          </a:p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É muito importante definir cada ator e a sua determinada função(papel) porque é um fator que irá no sucesso da missão atribuída 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4454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          </a:t>
            </a:r>
            <a:r>
              <a:rPr lang="pt-PT" dirty="0">
                <a:latin typeface="Arial Black" panose="020B0A04020102020204" pitchFamily="34" charset="0"/>
              </a:rPr>
              <a:t>Requisitos: modelo em espiral </a:t>
            </a:r>
          </a:p>
        </p:txBody>
      </p:sp>
      <p:pic>
        <p:nvPicPr>
          <p:cNvPr id="1433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0464" y="1129723"/>
            <a:ext cx="7804480" cy="5167401"/>
          </a:xfr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-4541" t="18550" r="4541" b="42592"/>
          <a:stretch/>
        </p:blipFill>
        <p:spPr>
          <a:xfrm>
            <a:off x="7522946" y="5135665"/>
            <a:ext cx="2533407" cy="5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112DB-24CA-4BBC-8C21-64D3A159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 Black" panose="020B0A04020102020204" pitchFamily="34" charset="0"/>
              </a:rPr>
              <a:t>Continuação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765888-A558-4286-A0F6-A62331BE38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ciclo modelo em espiral o ClearCastOfCharacters se encontra na parte de documentação de requisitos pois é ali que vamos definir os atores que interagem com o sistema e o papel que cada um deles representa.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329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Rede de padrões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033707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Explicar as ligações da rede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89134B4-1157-428A-9960-E184A2ADFDDD}"/>
              </a:ext>
            </a:extLst>
          </p:cNvPr>
          <p:cNvSpPr/>
          <p:nvPr/>
        </p:nvSpPr>
        <p:spPr>
          <a:xfrm>
            <a:off x="4180114" y="2982686"/>
            <a:ext cx="3352799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SharedClearVision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AA3F7C2-8C59-406E-9C25-F7939F5A4CA1}"/>
              </a:ext>
            </a:extLst>
          </p:cNvPr>
          <p:cNvSpPr/>
          <p:nvPr/>
        </p:nvSpPr>
        <p:spPr>
          <a:xfrm>
            <a:off x="913773" y="4201884"/>
            <a:ext cx="2752431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VisibleBoundary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47AB3A-3AC2-44B0-88BB-44D03062265D}"/>
              </a:ext>
            </a:extLst>
          </p:cNvPr>
          <p:cNvSpPr/>
          <p:nvPr/>
        </p:nvSpPr>
        <p:spPr>
          <a:xfrm>
            <a:off x="4528455" y="4201884"/>
            <a:ext cx="2656115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ClearCastOfCharacters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96B5A97-EE23-4938-97B3-F345BD7422CE}"/>
              </a:ext>
            </a:extLst>
          </p:cNvPr>
          <p:cNvSpPr/>
          <p:nvPr/>
        </p:nvSpPr>
        <p:spPr>
          <a:xfrm>
            <a:off x="8046821" y="4201885"/>
            <a:ext cx="3034836" cy="566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UserValuedTransactions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CD1992-1A0D-4D7B-8788-B5F9F4140DAF}"/>
              </a:ext>
            </a:extLst>
          </p:cNvPr>
          <p:cNvSpPr/>
          <p:nvPr/>
        </p:nvSpPr>
        <p:spPr>
          <a:xfrm>
            <a:off x="8046822" y="5791200"/>
            <a:ext cx="3034834" cy="4572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CompleteSingleGoal</a:t>
            </a:r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E84342C-46DE-43BA-AECD-2EBEF37DA64B}"/>
              </a:ext>
            </a:extLst>
          </p:cNvPr>
          <p:cNvSpPr/>
          <p:nvPr/>
        </p:nvSpPr>
        <p:spPr>
          <a:xfrm>
            <a:off x="8046821" y="5026752"/>
            <a:ext cx="3034835" cy="505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EverUnfoldingStory</a:t>
            </a:r>
            <a:endParaRPr lang="pt-PT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5EC818E5-871A-46BF-A4B5-7C70796C727E}"/>
              </a:ext>
            </a:extLst>
          </p:cNvPr>
          <p:cNvCxnSpPr>
            <a:cxnSpLocks/>
          </p:cNvCxnSpPr>
          <p:nvPr/>
        </p:nvCxnSpPr>
        <p:spPr>
          <a:xfrm>
            <a:off x="7547085" y="3592285"/>
            <a:ext cx="999471" cy="56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CB09A12F-14C7-4129-875D-A69CF761495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856513" y="3635829"/>
            <a:ext cx="1" cy="56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8EA7B3B9-E6A2-46FF-BD3F-79E993A3E470}"/>
              </a:ext>
            </a:extLst>
          </p:cNvPr>
          <p:cNvCxnSpPr/>
          <p:nvPr/>
        </p:nvCxnSpPr>
        <p:spPr>
          <a:xfrm flipH="1">
            <a:off x="3312902" y="3592284"/>
            <a:ext cx="910441" cy="56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F7A48597-925E-4ED9-96BD-849A1E6B3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66204" y="4484913"/>
            <a:ext cx="862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625E42D-9142-4880-AB69-84A010D65F4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84570" y="4484913"/>
            <a:ext cx="86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01FD292F-4F73-485C-9756-B54918922D67}"/>
              </a:ext>
            </a:extLst>
          </p:cNvPr>
          <p:cNvCxnSpPr/>
          <p:nvPr/>
        </p:nvCxnSpPr>
        <p:spPr>
          <a:xfrm>
            <a:off x="9379527" y="4767941"/>
            <a:ext cx="0" cy="25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34C3601E-9A58-475F-8976-BEA196C57075}"/>
              </a:ext>
            </a:extLst>
          </p:cNvPr>
          <p:cNvCxnSpPr/>
          <p:nvPr/>
        </p:nvCxnSpPr>
        <p:spPr>
          <a:xfrm>
            <a:off x="9379527" y="5532388"/>
            <a:ext cx="0" cy="25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AD60-8CEA-4B50-8BAF-DE3D371C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 Black" panose="020B0A04020102020204" pitchFamily="34" charset="0"/>
              </a:rPr>
              <a:t>     Explicar as ligações da rede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6611EF-5164-482D-AB65-FB02B723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17983"/>
            <a:ext cx="10364452" cy="5168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os seguintes módulos estão muito interligados entre si, ou seja, podemos dizer que um depende do outro.</a:t>
            </a: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SharedClearVision é onde se vai identificar claramente os principais objetivos do sistema de acordo com a missão da organização e também assegurar que todos envolvidos na organização tenham uma visão clara dos tais objetivos. nesta visão tem que estar também problemas que o sistema poderá resolver e os problemas que o sistema poderá não resolver.</a:t>
            </a: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VisibleBoundary é onde se vai estabelecer a fronteira entre o ambiente do sistema e próprio sistema enumerando quem e o que pode interagir com o sistema.</a:t>
            </a: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ClearCastOfCharacters preocupa-se Identificação dos atores que interagem com o sistema e o papel fundamental de cada um deles, ou seja,  a descrição claramente os atores.</a:t>
            </a: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Por ultimo o UserValuedTransactions que  Identifica os serviços importantes que o sistema deve entregar aos atores de forma satisfazer os objetivos do negócio. </a:t>
            </a:r>
          </a:p>
          <a:p>
            <a:pPr marL="0" indent="0">
              <a:buNone/>
            </a:pPr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14244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53E510B-8D0B-48AB-90FE-10B7B3BD0B61}"/>
              </a:ext>
            </a:extLst>
          </p:cNvPr>
          <p:cNvSpPr txBox="1"/>
          <p:nvPr/>
        </p:nvSpPr>
        <p:spPr>
          <a:xfrm>
            <a:off x="3713072" y="2672786"/>
            <a:ext cx="47658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  <a:p>
            <a:pPr algn="ctr"/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Nuno Bill Afonso da Silva</a:t>
            </a:r>
            <a:b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Nº 1012377</a:t>
            </a:r>
          </a:p>
        </p:txBody>
      </p:sp>
    </p:spTree>
    <p:extLst>
      <p:ext uri="{BB962C8B-B14F-4D97-AF65-F5344CB8AC3E}">
        <p14:creationId xmlns:p14="http://schemas.microsoft.com/office/powerpoint/2010/main" val="4237164485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3112</TotalTime>
  <Words>237</Words>
  <Application>Microsoft Office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Tw Cen MT</vt:lpstr>
      <vt:lpstr>Gotícula</vt:lpstr>
      <vt:lpstr>ClearCastOfCharacters</vt:lpstr>
      <vt:lpstr>ClearCastOfCharacters</vt:lpstr>
      <vt:lpstr>ClearCastOfCharacters</vt:lpstr>
      <vt:lpstr>          Requisitos: modelo em espiral </vt:lpstr>
      <vt:lpstr>Continuação</vt:lpstr>
      <vt:lpstr>Rede de padrões</vt:lpstr>
      <vt:lpstr>     Explicar as ligações da rede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nuno bilh afonso da silva</dc:creator>
  <cp:lastModifiedBy>nuno bilh afonso da silva</cp:lastModifiedBy>
  <cp:revision>19</cp:revision>
  <dcterms:created xsi:type="dcterms:W3CDTF">2018-10-30T23:59:55Z</dcterms:created>
  <dcterms:modified xsi:type="dcterms:W3CDTF">2018-11-02T21:35:37Z</dcterms:modified>
</cp:coreProperties>
</file>