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onst initObject = </a:t>
            </a:r>
            <a:r>
              <a:rPr lang="en"/>
              <a:t>{name: ‘John Smith’, age: 20};</a:t>
            </a:r>
            <a:br>
              <a:rPr lang="en"/>
            </a:br>
            <a:r>
              <a:rPr lang="en"/>
              <a:t>c</a:t>
            </a:r>
            <a:r>
              <a:rPr lang="en"/>
              <a:t>onst contactList = [{name: ‘John Smith’, age: 20}, {name: ‘Jane Smith’, age: 22}, {name: ‘Kim smith’, age: 30}];</a:t>
            </a:r>
            <a:br>
              <a:rPr lang="en"/>
            </a:br>
            <a:r>
              <a:rPr lang="en"/>
              <a:t>c</a:t>
            </a:r>
            <a:r>
              <a:rPr lang="en"/>
              <a:t>onst customText = ‘Learning ES^ features’;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onst myPromise = new Promise((resolve, reject) =&gt; {</a:t>
            </a:r>
            <a:br>
              <a:rPr lang="en"/>
            </a:br>
            <a:r>
              <a:rPr lang="en"/>
              <a:t>   //  some operation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setTimeout(() =&gt;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resolve(‘Hello’);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2000);</a:t>
            </a:r>
            <a:br>
              <a:rPr lang="en"/>
            </a:br>
            <a:r>
              <a:rPr lang="en"/>
              <a:t>});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https://medium.com/@eventbrite/learning-es6-generators-as-iterators-938398b5ddb9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test(msg)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new Promise((resolve, reject) =&gt; setTimeout(() =&gt; resolve(msg), 3000));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timers are ran in parallel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function caller()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console.log(await Promise.all([test('Hello'), test('world')]));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timers are sequential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function caller() {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console.log(await test('Hello'), await test('world'));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85675" y="1147525"/>
            <a:ext cx="4068000" cy="381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80875" y="1147525"/>
            <a:ext cx="4068000" cy="381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  <a:defRPr>
                <a:solidFill>
                  <a:schemeClr val="accent4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Alvarin450?ref_src=twsrc%5Etf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281400" y="357525"/>
            <a:ext cx="8710200" cy="2808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let title = (clean = 'cleaner and easier to read') =&gt; {</a:t>
            </a:r>
            <a:endParaRPr sz="2400">
              <a:solidFill>
                <a:schemeClr val="accent4"/>
              </a:solidFill>
            </a:endParaRPr>
          </a:p>
          <a:p>
            <a:pPr indent="45720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const ES6 = ‘ES6 features’;</a:t>
            </a:r>
            <a:endParaRPr sz="2400">
              <a:solidFill>
                <a:schemeClr val="accent4"/>
              </a:solidFill>
            </a:endParaRPr>
          </a:p>
          <a:p>
            <a:pPr indent="45720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return `Learn ${ES6} to make your code ${clean}`;</a:t>
            </a:r>
            <a:endParaRPr sz="2400">
              <a:solidFill>
                <a:schemeClr val="accent4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}</a:t>
            </a:r>
            <a:endParaRPr sz="2400">
              <a:solidFill>
                <a:schemeClr val="accent4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title();</a:t>
            </a:r>
            <a:endParaRPr sz="3000">
              <a:solidFill>
                <a:schemeClr val="accent4"/>
              </a:solidFill>
            </a:endParaRP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9649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Alvaro J Cruz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Follow @Alvarin450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5675" y="2139425"/>
            <a:ext cx="8409000" cy="27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Default assignment on array values that may be nonexistent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Swap values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 arrays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5675" y="1147525"/>
            <a:ext cx="40680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one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numbers[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three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 [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680875" y="1147525"/>
            <a:ext cx="40680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 [one, ,three, , five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76375" y="3249675"/>
            <a:ext cx="8520600" cy="16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Block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>
                <a:solidFill>
                  <a:schemeClr val="accent4"/>
                </a:solidFill>
              </a:rPr>
              <a:t>scope function definitions</a:t>
            </a:r>
            <a:endParaRPr>
              <a:solidFill>
                <a:schemeClr val="accent4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Let &amp; const also has a different block scope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8" name="Shape 128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Scoping {}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85675" y="1147525"/>
            <a:ext cx="40680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'bye'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'bye'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})();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})();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050">
              <a:solidFill>
                <a:srgbClr val="AEAEA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80875" y="1147525"/>
            <a:ext cx="4068000" cy="20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'bye'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'bye'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361775" y="1217950"/>
            <a:ext cx="84351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Object: assign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[]: find, findIndex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“”: startsWith, endsWith, includes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Number: isNaN, isFinite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built-in methods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20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() =&gt; {};</a:t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61775" y="3262150"/>
            <a:ext cx="84351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Does not have its own value for this, arguments, or super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Non-binding of this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Shorter function descriptions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62175" y="891950"/>
            <a:ext cx="4378800" cy="21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self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self.age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growUp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The callback refers to the `that` variable of which the value is the expected object.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self.age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64300" y="891925"/>
            <a:ext cx="4068000" cy="21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.age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.age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i="1" sz="1050">
              <a:solidFill>
                <a:srgbClr val="AEAEA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276375" y="3199775"/>
            <a:ext cx="85206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us to have an indefinite number of arguments as an array</a:t>
            </a:r>
            <a:endParaRPr/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...Rest parameters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5675" y="1147525"/>
            <a:ext cx="40680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B85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.from(arguments);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numbers.reduce((accumulator, current)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accumulator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current);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4680875" y="1147525"/>
            <a:ext cx="40680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(...numbers)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numbers.reduce((accumulator, current)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accumulator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current);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276375" y="3218500"/>
            <a:ext cx="85206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Indicate the eventual completion or failure of an async operation, and its resulting value.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Easier to read code</a:t>
            </a:r>
            <a:endParaRPr>
              <a:solidFill>
                <a:schemeClr val="accent4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Less nesting of callbacks</a:t>
            </a:r>
            <a:endParaRPr>
              <a:solidFill>
                <a:schemeClr val="accent4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</a:t>
            </a:r>
            <a:endParaRPr/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813950" y="1022950"/>
            <a:ext cx="70587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myPromise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Promise((resolve, reject)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 some operation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resolve(‘Hello’);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76375" y="3099975"/>
            <a:ext cx="8520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Can be exited and re-enter 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Variable bindings are saved across re-entrances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Calling the function does not execute its body, an iterator is returned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Having a return statement will terminate the generator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unction* generator() {}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85675" y="1147525"/>
            <a:ext cx="84114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range(start, increment, count)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(let i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count; i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yield i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increment;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ranges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range(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5675" y="1147525"/>
            <a:ext cx="7610700" cy="20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person-es6.js file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{}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people.js file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Person } from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'./person-es6.js'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 person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Person();</a:t>
            </a:r>
            <a:endParaRPr sz="950">
              <a:solidFill>
                <a:srgbClr val="E2896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76375" y="3349475"/>
            <a:ext cx="85206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Import bindings exported from another module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Alias bindings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Default exports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Import all the content of a module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map = new Map();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85675" y="1147525"/>
            <a:ext cx="40680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 map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Map();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map.set(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{name: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map.get(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{name: 'John Smith'}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map.has(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i="1" sz="1050">
              <a:solidFill>
                <a:srgbClr val="AEAEAE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76375" y="3218500"/>
            <a:ext cx="85206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Key value pair, the value can be of any type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Map is iterable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Setting a value for an existing key, overwrites the existing value</a:t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set = new Set();</a:t>
            </a:r>
            <a:endParaRPr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85675" y="989025"/>
            <a:ext cx="86619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let mySet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Set([{age: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 {age: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 , {age: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 {age: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}]);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mySet.has(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mySet.has(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//true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mySet.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deletes the entry for 1 from set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iterate through the values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(let item of mySet.keys()) 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(item);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61775" y="2846150"/>
            <a:ext cx="85701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Allow us to store unique values, object, primitives, etc..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We can iterate through values, Set.forEach or for of.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WeakSet only allows objects</a:t>
            </a:r>
            <a:endParaRPr sz="18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4575"/>
            <a:ext cx="8839199" cy="414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ES7 									ES8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85675" y="1147525"/>
            <a:ext cx="4068000" cy="1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Array.prototype.includes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Exponential Operator **</a:t>
            </a:r>
            <a:endParaRPr/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680875" y="1147525"/>
            <a:ext cx="4068000" cy="1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String.prototype.padEnd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String.prototype.padStart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 functions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25" y="282400"/>
            <a:ext cx="8259602" cy="42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newES6Feature { }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80875" y="1147525"/>
            <a:ext cx="40680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ES5</a:t>
            </a:r>
            <a:endParaRPr/>
          </a:p>
          <a:p>
            <a:pPr indent="0" lvl="0" marL="38100" marR="38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(firstName, lastName)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.firstName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firstName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.lastName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lastName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'Smith'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 added to prototype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B85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.firstName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.lastName;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Static Function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B85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 Person'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223675" y="1147525"/>
            <a:ext cx="48300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</a:t>
            </a:r>
            <a:endParaRPr/>
          </a:p>
          <a:p>
            <a:pPr indent="0" lvl="0" marL="38100" marR="38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constructor(firstName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lastName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'Smith'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.firstName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firstName;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.lastName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lastName;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getName() { 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`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.firstName}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.lastName}`; 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hello()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 Person'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classes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85675" y="1147525"/>
            <a:ext cx="40680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ES5</a:t>
            </a:r>
            <a:endParaRPr/>
          </a:p>
          <a:p>
            <a:pPr indent="0" lvl="0" marL="38100" marR="38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Person.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.power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B85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B85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.create(Person.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B85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Hero;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B85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Hero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 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.getName();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680875" y="1147525"/>
            <a:ext cx="40680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</a:t>
            </a:r>
            <a:endParaRPr/>
          </a:p>
          <a:p>
            <a:pPr indent="0" lvl="0" marL="0" marR="381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Hero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constructor()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.power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hello()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'Hello 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E87E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.getName();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311700" y="2851275"/>
            <a:ext cx="85206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The scope is the block in which it is defined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No hoisting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Emulate private members </a:t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world = 'World';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5675" y="1147525"/>
            <a:ext cx="40680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80875" y="1147525"/>
            <a:ext cx="4068000" cy="14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9BD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(let i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(i);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JAVASCRIPT = "evolving";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2697850"/>
            <a:ext cx="85206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Single assignment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Block-scoped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Creates a read-only reference to a value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Things to keep in mind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Does not prevent assigned value from being mutated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Can’t be used before assignment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Can’t be redeclared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6" name="Shape 96"/>
          <p:cNvSpPr/>
          <p:nvPr/>
        </p:nvSpPr>
        <p:spPr>
          <a:xfrm>
            <a:off x="382025" y="987700"/>
            <a:ext cx="3773700" cy="147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ES5</a:t>
            </a:r>
            <a:endParaRPr>
              <a:solidFill>
                <a:schemeClr val="accent4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name: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 Smith"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() {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person; };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})();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550450" y="987700"/>
            <a:ext cx="3773700" cy="147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ES6</a:t>
            </a:r>
            <a:endParaRPr>
              <a:solidFill>
                <a:schemeClr val="accent4"/>
              </a:solidFill>
            </a:endParaRPr>
          </a:p>
          <a:p>
            <a:pPr indent="0" lvl="0" marL="3302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9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name: “John Smith” };</a:t>
            </a:r>
            <a:br>
              <a:rPr lang="en" sz="9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9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`Hello ${F_E_D} members`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2697850"/>
            <a:ext cx="85206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Multiline strings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String interpolation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Basic literal string creation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Nesting templates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82025" y="987700"/>
            <a:ext cx="3904200" cy="147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ES5</a:t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F_E_D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'Front-End Designers'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"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F_E_D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 \nmembers"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550450" y="987700"/>
            <a:ext cx="4040700" cy="147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ES6</a:t>
            </a:r>
            <a:endParaRPr>
              <a:solidFill>
                <a:schemeClr val="accent4"/>
              </a:solidFill>
            </a:endParaRPr>
          </a:p>
          <a:p>
            <a:pPr indent="0" lvl="0" marL="3302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F_E_D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'Front-End Designers'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DAD0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.log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(`Hello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{F_E_D} 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members`);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9CF5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5B04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9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3068300" y="1232000"/>
            <a:ext cx="59817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28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Destructuring objects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85675" y="1147525"/>
            <a:ext cx="40680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name: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age: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address: { line1: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'112 test drive'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city: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'Tampa'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 phones: [{type: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'cell'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number: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'727-232-2333'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 {type: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number: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'813-232-2333'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}]};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plucking the data into variables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city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person.address.city;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phoneType1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person.phone[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CF6A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4680875" y="1147525"/>
            <a:ext cx="40680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name: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age: </a:t>
            </a:r>
            <a:r>
              <a:rPr lang="en" sz="1050">
                <a:solidFill>
                  <a:srgbClr val="3387C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address: { line1: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'112 test drive'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city: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'Tampa'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 phones: [{type: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'cell'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number: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'727-232-2333'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}, {type: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'home'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number: </a:t>
            </a:r>
            <a:r>
              <a:rPr lang="en" sz="1050">
                <a:solidFill>
                  <a:srgbClr val="65B0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'813-232-2333'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}]};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50">
                <a:solidFill>
                  <a:srgbClr val="AEAE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picking the properties we want into variables</a:t>
            </a:r>
            <a:b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CF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name: n, address: { city }, phone: [{type: phoneType1}]} </a:t>
            </a:r>
            <a:r>
              <a:rPr lang="en" sz="1050">
                <a:solidFill>
                  <a:srgbClr val="E289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F8F8F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person;</a:t>
            </a:r>
            <a:endParaRPr sz="1050">
              <a:solidFill>
                <a:srgbClr val="F8F8F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85675" y="3648925"/>
            <a:ext cx="83631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Can be used in for of loops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Can be used in params passed into functions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Can be used to alias invalid javascript identifiers as property names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