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9878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76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60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90180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37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01185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247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2350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2644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720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7812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856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664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32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485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716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402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291B17-9318-49DB-B28B-6E5994AE9581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66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D01E7CC5-A07B-4BB2-8A9F-BF23EDD28F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81" b="6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C8C6F7-11E4-40FD-9204-D19491959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539" y="1325217"/>
            <a:ext cx="6481952" cy="258838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Desafio 3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 err="1">
                <a:solidFill>
                  <a:schemeClr val="tx1"/>
                </a:solidFill>
              </a:rPr>
              <a:t>javascripython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24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AB7C6-0C07-40A7-941F-EBCD417C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/>
              <a:t>Qual o nosso desafio?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40E68-7371-4D73-811A-A27B4A53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2037522"/>
            <a:ext cx="8534400" cy="3615267"/>
          </a:xfrm>
        </p:spPr>
        <p:txBody>
          <a:bodyPr/>
          <a:lstStyle/>
          <a:p>
            <a:r>
              <a:rPr lang="pt-BR" dirty="0"/>
              <a:t>Interpretar um grande conjunto de dados;</a:t>
            </a:r>
          </a:p>
          <a:p>
            <a:r>
              <a:rPr lang="pt-BR" dirty="0"/>
              <a:t>Categorizar clientes.</a:t>
            </a:r>
          </a:p>
        </p:txBody>
      </p:sp>
    </p:spTree>
    <p:extLst>
      <p:ext uri="{BB962C8B-B14F-4D97-AF65-F5344CB8AC3E}">
        <p14:creationId xmlns:p14="http://schemas.microsoft.com/office/powerpoint/2010/main" val="16155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BC475-465C-4170-B1A4-851DB257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/>
              <a:t>Como será feito?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E961B7-E95E-48B3-A9ED-9DE88A48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pt-BR" dirty="0"/>
              <a:t>Análise de frequência de compra;</a:t>
            </a:r>
          </a:p>
          <a:p>
            <a:r>
              <a:rPr lang="pt-BR" dirty="0"/>
              <a:t>Análise de gastos;</a:t>
            </a:r>
          </a:p>
          <a:p>
            <a:r>
              <a:rPr lang="pt-BR" dirty="0"/>
              <a:t>Reconhecimento de padrões.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862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10095-6DB6-4B8E-B72D-8A81CF8D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/>
              <a:t>O que utilizamos?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2B7CCF-EF8C-4916-B8E6-732E2516E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98982"/>
            <a:ext cx="8534400" cy="3615267"/>
          </a:xfrm>
        </p:spPr>
        <p:txBody>
          <a:bodyPr/>
          <a:lstStyle/>
          <a:p>
            <a:r>
              <a:rPr lang="pt-BR" dirty="0"/>
              <a:t>Mineração de dados da API;</a:t>
            </a:r>
          </a:p>
          <a:p>
            <a:r>
              <a:rPr lang="pt-BR" dirty="0"/>
              <a:t>Arquivamento de padrões em JSON;</a:t>
            </a:r>
          </a:p>
          <a:p>
            <a:r>
              <a:rPr lang="pt-BR" dirty="0" err="1"/>
              <a:t>JavaScript</a:t>
            </a:r>
            <a:r>
              <a:rPr lang="pt-BR" dirty="0"/>
              <a:t>, HTML e CSS.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2175759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</TotalTime>
  <Words>57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Fatia</vt:lpstr>
      <vt:lpstr>Desafio 3 javascripython</vt:lpstr>
      <vt:lpstr>Qual o nosso desafio?</vt:lpstr>
      <vt:lpstr>Como será feito?</vt:lpstr>
      <vt:lpstr>O que utilizamos?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3 javascripython</dc:title>
  <dc:creator>Patrick</dc:creator>
  <cp:lastModifiedBy>Patrick</cp:lastModifiedBy>
  <cp:revision>2</cp:revision>
  <dcterms:created xsi:type="dcterms:W3CDTF">2019-10-26T11:12:29Z</dcterms:created>
  <dcterms:modified xsi:type="dcterms:W3CDTF">2019-10-26T11:26:16Z</dcterms:modified>
</cp:coreProperties>
</file>