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5" r:id="rId3"/>
    <p:sldId id="261" r:id="rId4"/>
    <p:sldId id="262" r:id="rId5"/>
    <p:sldId id="263" r:id="rId6"/>
    <p:sldId id="266" r:id="rId7"/>
    <p:sldId id="264" r:id="rId8"/>
    <p:sldId id="259" r:id="rId9"/>
    <p:sldId id="27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076D20BD-6869-45B9-A4AD-A8C4430CC3A6}">
          <p14:sldIdLst>
            <p14:sldId id="260"/>
            <p14:sldId id="265"/>
            <p14:sldId id="261"/>
            <p14:sldId id="262"/>
            <p14:sldId id="263"/>
            <p14:sldId id="266"/>
            <p14:sldId id="264"/>
          </p14:sldIdLst>
        </p14:section>
        <p14:section name="Sección sin título" id="{BB4C8C24-8138-4E78-92BF-6D08DDF7E5C9}">
          <p14:sldIdLst>
            <p14:sldId id="259"/>
            <p14:sldId id="275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6B66B-DF43-47E6-99B9-F36DBC05D5E8}" type="datetimeFigureOut">
              <a:rPr lang="es-CO" smtClean="0"/>
              <a:t>8/12/2018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B5F4-ABDB-46FE-9EEE-F071C7972E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5058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6B66B-DF43-47E6-99B9-F36DBC05D5E8}" type="datetimeFigureOut">
              <a:rPr lang="es-CO" smtClean="0"/>
              <a:t>8/12/2018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B5F4-ABDB-46FE-9EEE-F071C7972E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0279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6B66B-DF43-47E6-99B9-F36DBC05D5E8}" type="datetimeFigureOut">
              <a:rPr lang="es-CO" smtClean="0"/>
              <a:t>8/12/2018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B5F4-ABDB-46FE-9EEE-F071C7972E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5120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6B66B-DF43-47E6-99B9-F36DBC05D5E8}" type="datetimeFigureOut">
              <a:rPr lang="es-CO" smtClean="0"/>
              <a:t>8/12/2018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B5F4-ABDB-46FE-9EEE-F071C7972E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1709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6B66B-DF43-47E6-99B9-F36DBC05D5E8}" type="datetimeFigureOut">
              <a:rPr lang="es-CO" smtClean="0"/>
              <a:t>8/12/2018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B5F4-ABDB-46FE-9EEE-F071C7972E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2054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6B66B-DF43-47E6-99B9-F36DBC05D5E8}" type="datetimeFigureOut">
              <a:rPr lang="es-CO" smtClean="0"/>
              <a:t>8/12/2018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B5F4-ABDB-46FE-9EEE-F071C7972E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5944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6B66B-DF43-47E6-99B9-F36DBC05D5E8}" type="datetimeFigureOut">
              <a:rPr lang="es-CO" smtClean="0"/>
              <a:t>8/12/2018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B5F4-ABDB-46FE-9EEE-F071C7972E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3312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6B66B-DF43-47E6-99B9-F36DBC05D5E8}" type="datetimeFigureOut">
              <a:rPr lang="es-CO" smtClean="0"/>
              <a:t>8/12/2018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B5F4-ABDB-46FE-9EEE-F071C7972E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389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6B66B-DF43-47E6-99B9-F36DBC05D5E8}" type="datetimeFigureOut">
              <a:rPr lang="es-CO" smtClean="0"/>
              <a:t>8/12/2018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B5F4-ABDB-46FE-9EEE-F071C7972E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3926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6B66B-DF43-47E6-99B9-F36DBC05D5E8}" type="datetimeFigureOut">
              <a:rPr lang="es-CO" smtClean="0"/>
              <a:t>8/12/2018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B5F4-ABDB-46FE-9EEE-F071C7972E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2321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6B66B-DF43-47E6-99B9-F36DBC05D5E8}" type="datetimeFigureOut">
              <a:rPr lang="es-CO" smtClean="0"/>
              <a:t>8/12/2018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B5F4-ABDB-46FE-9EEE-F071C7972E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35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6B66B-DF43-47E6-99B9-F36DBC05D5E8}" type="datetimeFigureOut">
              <a:rPr lang="es-CO" smtClean="0"/>
              <a:t>8/12/2018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7B5F4-ABDB-46FE-9EEE-F071C7972E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597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6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0072" y="6007813"/>
            <a:ext cx="2015953" cy="452662"/>
          </a:xfrm>
        </p:spPr>
        <p:txBody>
          <a:bodyPr>
            <a:normAutofit/>
          </a:bodyPr>
          <a:lstStyle/>
          <a:p>
            <a:r>
              <a:rPr lang="es-CO" sz="2000" b="1" dirty="0" smtClean="0">
                <a:latin typeface="Century Gothic" panose="020B0502020202020204" pitchFamily="34" charset="0"/>
              </a:rPr>
              <a:t>MULTI</a:t>
            </a:r>
            <a:r>
              <a:rPr lang="es-CO" sz="2000" b="1" dirty="0" smtClean="0">
                <a:latin typeface="Arial Rounded MT Bold" panose="020F0704030504030204" pitchFamily="34" charset="0"/>
              </a:rPr>
              <a:t> </a:t>
            </a:r>
            <a:r>
              <a:rPr lang="es-CO" sz="2000" dirty="0" smtClean="0">
                <a:latin typeface="Century Gothic" panose="020B0502020202020204" pitchFamily="34" charset="0"/>
              </a:rPr>
              <a:t>MEETING</a:t>
            </a:r>
            <a:endParaRPr lang="es-CO" sz="2000" dirty="0">
              <a:latin typeface="Century Gothic" panose="020B050202020202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62" y="6007813"/>
            <a:ext cx="1628228" cy="452661"/>
          </a:xfrm>
          <a:prstGeom prst="rect">
            <a:avLst/>
          </a:prstGeom>
        </p:spPr>
      </p:pic>
      <p:sp>
        <p:nvSpPr>
          <p:cNvPr id="11" name="Marcador de texto 10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Rectángulo 2"/>
          <p:cNvSpPr/>
          <p:nvPr/>
        </p:nvSpPr>
        <p:spPr>
          <a:xfrm>
            <a:off x="2560320" y="1208872"/>
            <a:ext cx="6161650" cy="34163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CO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Usted lleva organizadas las actas de sus reuniones o juntas ?</a:t>
            </a:r>
            <a:endParaRPr lang="es-CO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859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6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latin typeface="Century Gothic" panose="020B0502020202020204" pitchFamily="34" charset="0"/>
              </a:rPr>
              <a:t/>
            </a:r>
            <a:br>
              <a:rPr lang="es-CO" dirty="0" smtClean="0">
                <a:latin typeface="Century Gothic" panose="020B0502020202020204" pitchFamily="34" charset="0"/>
              </a:rPr>
            </a:br>
            <a:r>
              <a:rPr lang="es-CO" dirty="0" smtClean="0">
                <a:latin typeface="Century Gothic" panose="020B0502020202020204" pitchFamily="34" charset="0"/>
              </a:rPr>
              <a:t>Listado </a:t>
            </a:r>
            <a:r>
              <a:rPr lang="es-CO" dirty="0" smtClean="0">
                <a:latin typeface="Century Gothic" panose="020B0502020202020204" pitchFamily="34" charset="0"/>
              </a:rPr>
              <a:t>de comités</a:t>
            </a:r>
            <a:endParaRPr lang="es-CO" dirty="0">
              <a:latin typeface="Century Gothic" panose="020B0502020202020204" pitchFamily="34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endParaRPr lang="es-CO" sz="2400" dirty="0" smtClean="0">
              <a:latin typeface="Arial Rounded MT Bold" panose="020F0704030504030204" pitchFamily="34" charset="0"/>
            </a:endParaRPr>
          </a:p>
          <a:p>
            <a:pPr algn="ctr"/>
            <a:r>
              <a:rPr lang="es-CO" sz="2400" dirty="0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Mantenga un listado de todos sus comités, juntas, asambleas o reuniones</a:t>
            </a:r>
            <a:endParaRPr lang="es-CO" sz="24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62" y="6007813"/>
            <a:ext cx="1628228" cy="452661"/>
          </a:xfrm>
          <a:prstGeom prst="rect">
            <a:avLst/>
          </a:prstGeom>
        </p:spPr>
      </p:pic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874" y="1882513"/>
            <a:ext cx="4927816" cy="2830164"/>
          </a:xfrm>
        </p:spPr>
      </p:pic>
      <p:sp>
        <p:nvSpPr>
          <p:cNvPr id="7" name="Rectángulo 6"/>
          <p:cNvSpPr/>
          <p:nvPr/>
        </p:nvSpPr>
        <p:spPr>
          <a:xfrm>
            <a:off x="9198274" y="6091142"/>
            <a:ext cx="1842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latin typeface="Century Gothic" panose="020B0502020202020204" pitchFamily="34" charset="0"/>
              </a:rPr>
              <a:t>MULTI</a:t>
            </a:r>
            <a:r>
              <a:rPr lang="es-CO" b="1" dirty="0" smtClean="0">
                <a:latin typeface="Arial Rounded MT Bold" panose="020F0704030504030204" pitchFamily="34" charset="0"/>
              </a:rPr>
              <a:t> </a:t>
            </a:r>
            <a:r>
              <a:rPr lang="es-CO" dirty="0" smtClean="0">
                <a:latin typeface="Century Gothic" panose="020B0502020202020204" pitchFamily="34" charset="0"/>
              </a:rPr>
              <a:t>MEETING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9503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6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latin typeface="Century Gothic" panose="020B0502020202020204" pitchFamily="34" charset="0"/>
              </a:rPr>
              <a:t/>
            </a:r>
            <a:br>
              <a:rPr lang="es-CO" dirty="0" smtClean="0">
                <a:latin typeface="Century Gothic" panose="020B0502020202020204" pitchFamily="34" charset="0"/>
              </a:rPr>
            </a:br>
            <a:r>
              <a:rPr lang="es-CO" dirty="0" smtClean="0">
                <a:latin typeface="Century Gothic" panose="020B0502020202020204" pitchFamily="34" charset="0"/>
              </a:rPr>
              <a:t>Salas </a:t>
            </a:r>
            <a:r>
              <a:rPr lang="es-CO" dirty="0" smtClean="0">
                <a:latin typeface="Century Gothic" panose="020B0502020202020204" pitchFamily="34" charset="0"/>
              </a:rPr>
              <a:t>o auditorios</a:t>
            </a:r>
            <a:endParaRPr lang="es-CO" dirty="0">
              <a:latin typeface="Century Gothic" panose="020B0502020202020204" pitchFamily="34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731520" y="2057400"/>
            <a:ext cx="4164037" cy="3811588"/>
          </a:xfrm>
        </p:spPr>
        <p:txBody>
          <a:bodyPr>
            <a:normAutofit/>
          </a:bodyPr>
          <a:lstStyle/>
          <a:p>
            <a:pPr algn="ctr"/>
            <a:endParaRPr lang="es-CO" sz="2400" dirty="0" smtClean="0">
              <a:latin typeface="Arial Rounded MT Bold" panose="020F0704030504030204" pitchFamily="34" charset="0"/>
            </a:endParaRPr>
          </a:p>
          <a:p>
            <a:pPr algn="ctr"/>
            <a:r>
              <a:rPr lang="es-CO" sz="2400" dirty="0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Igualmente tenga un listado de los sitios donde se puede hacer la reunión con la capacidad de sillas y las ayudas que tenga:  audiovisuales, WIFI,  cafetería, </a:t>
            </a:r>
            <a:r>
              <a:rPr lang="es-CO" sz="2400" dirty="0" err="1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etc</a:t>
            </a:r>
            <a:endParaRPr lang="es-CO" sz="24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62" y="6007813"/>
            <a:ext cx="1628228" cy="452661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9198274" y="6091142"/>
            <a:ext cx="1842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latin typeface="Century Gothic" panose="020B0502020202020204" pitchFamily="34" charset="0"/>
              </a:rPr>
              <a:t>MULTI</a:t>
            </a:r>
            <a:r>
              <a:rPr lang="es-CO" b="1" dirty="0" smtClean="0">
                <a:latin typeface="Arial Rounded MT Bold" panose="020F0704030504030204" pitchFamily="34" charset="0"/>
              </a:rPr>
              <a:t> </a:t>
            </a:r>
            <a:r>
              <a:rPr lang="es-CO" dirty="0" smtClean="0">
                <a:latin typeface="Century Gothic" panose="020B0502020202020204" pitchFamily="34" charset="0"/>
              </a:rPr>
              <a:t>MEETING</a:t>
            </a:r>
            <a:endParaRPr lang="es-CO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145" y="2110166"/>
            <a:ext cx="5036210" cy="2518105"/>
          </a:xfrm>
        </p:spPr>
      </p:pic>
    </p:spTree>
    <p:extLst>
      <p:ext uri="{BB962C8B-B14F-4D97-AF65-F5344CB8AC3E}">
        <p14:creationId xmlns:p14="http://schemas.microsoft.com/office/powerpoint/2010/main" val="182224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6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latin typeface="Century Gothic" panose="020B0502020202020204" pitchFamily="34" charset="0"/>
              </a:rPr>
              <a:t>Temas e invitados recurrentes</a:t>
            </a:r>
            <a:endParaRPr lang="es-CO" dirty="0">
              <a:latin typeface="Century Gothic" panose="020B0502020202020204" pitchFamily="34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731520" y="2057400"/>
            <a:ext cx="4164037" cy="3811588"/>
          </a:xfrm>
        </p:spPr>
        <p:txBody>
          <a:bodyPr>
            <a:normAutofit/>
          </a:bodyPr>
          <a:lstStyle/>
          <a:p>
            <a:pPr algn="ctr"/>
            <a:endParaRPr lang="es-CO" sz="2400" dirty="0" smtClean="0">
              <a:latin typeface="Arial Rounded MT Bold" panose="020F0704030504030204" pitchFamily="34" charset="0"/>
            </a:endParaRPr>
          </a:p>
          <a:p>
            <a:pPr algn="ctr"/>
            <a:r>
              <a:rPr lang="es-CO" sz="2400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Todo comité tiene </a:t>
            </a:r>
            <a:r>
              <a:rPr lang="es-CO" sz="2400" dirty="0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temas recurrentes: verificar quorum, revisar el acta anterior...</a:t>
            </a:r>
          </a:p>
          <a:p>
            <a:pPr algn="ctr"/>
            <a:r>
              <a:rPr lang="es-CO" sz="2400" dirty="0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También invitados recurrentes como el Gerente, el jefe de, el abogado, el responsable de, el transcriptor…</a:t>
            </a:r>
            <a:endParaRPr lang="es-CO" sz="24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62" y="6007813"/>
            <a:ext cx="1628228" cy="452661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9198274" y="6091142"/>
            <a:ext cx="1842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latin typeface="Century Gothic" panose="020B0502020202020204" pitchFamily="34" charset="0"/>
              </a:rPr>
              <a:t>MULTI</a:t>
            </a:r>
            <a:r>
              <a:rPr lang="es-CO" b="1" dirty="0" smtClean="0">
                <a:latin typeface="Arial Rounded MT Bold" panose="020F0704030504030204" pitchFamily="34" charset="0"/>
              </a:rPr>
              <a:t> </a:t>
            </a:r>
            <a:r>
              <a:rPr lang="es-CO" dirty="0" smtClean="0">
                <a:latin typeface="Century Gothic" panose="020B0502020202020204" pitchFamily="34" charset="0"/>
              </a:rPr>
              <a:t>MEETING</a:t>
            </a:r>
            <a:endParaRPr lang="es-CO" dirty="0"/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243" y="2257044"/>
            <a:ext cx="4611798" cy="2455633"/>
          </a:xfrm>
        </p:spPr>
      </p:pic>
    </p:spTree>
    <p:extLst>
      <p:ext uri="{BB962C8B-B14F-4D97-AF65-F5344CB8AC3E}">
        <p14:creationId xmlns:p14="http://schemas.microsoft.com/office/powerpoint/2010/main" val="381977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6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latin typeface="Century Gothic" panose="020B0502020202020204" pitchFamily="34" charset="0"/>
              </a:rPr>
              <a:t>Agenda reuniones</a:t>
            </a:r>
            <a:endParaRPr lang="es-CO" dirty="0">
              <a:latin typeface="Century Gothic" panose="020B0502020202020204" pitchFamily="34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731520" y="2057400"/>
            <a:ext cx="4164037" cy="3811588"/>
          </a:xfrm>
        </p:spPr>
        <p:txBody>
          <a:bodyPr>
            <a:normAutofit/>
          </a:bodyPr>
          <a:lstStyle/>
          <a:p>
            <a:pPr algn="ctr"/>
            <a:endParaRPr lang="es-CO" sz="2400" dirty="0" smtClean="0">
              <a:latin typeface="Arial Rounded MT Bold" panose="020F0704030504030204" pitchFamily="34" charset="0"/>
            </a:endParaRPr>
          </a:p>
          <a:p>
            <a:pPr algn="ctr"/>
            <a:r>
              <a:rPr lang="es-CO" sz="2400" dirty="0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Con esta información agende su reunión, adiciónele sus temas pertinentes e invite a las personas que deben asistir.</a:t>
            </a:r>
          </a:p>
          <a:p>
            <a:pPr algn="ctr"/>
            <a:r>
              <a:rPr lang="es-CO" sz="2400" dirty="0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Vía Email le llegará la agenda a cada invitado.</a:t>
            </a:r>
            <a:endParaRPr lang="es-CO" sz="24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62" y="6007813"/>
            <a:ext cx="1628228" cy="452661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9198274" y="6091142"/>
            <a:ext cx="1842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latin typeface="Century Gothic" panose="020B0502020202020204" pitchFamily="34" charset="0"/>
              </a:rPr>
              <a:t>MULTI</a:t>
            </a:r>
            <a:r>
              <a:rPr lang="es-CO" b="1" dirty="0" smtClean="0">
                <a:latin typeface="Arial Rounded MT Bold" panose="020F0704030504030204" pitchFamily="34" charset="0"/>
              </a:rPr>
              <a:t> </a:t>
            </a:r>
            <a:r>
              <a:rPr lang="es-CO" dirty="0" smtClean="0">
                <a:latin typeface="Century Gothic" panose="020B0502020202020204" pitchFamily="34" charset="0"/>
              </a:rPr>
              <a:t>MEETING</a:t>
            </a:r>
            <a:endParaRPr lang="es-CO" dirty="0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825" y="1185484"/>
            <a:ext cx="3202925" cy="3155120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750" y="3690842"/>
            <a:ext cx="33909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72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6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latin typeface="Century Gothic" panose="020B0502020202020204" pitchFamily="34" charset="0"/>
              </a:rPr>
              <a:t>Desarrollo de la reunión</a:t>
            </a:r>
            <a:endParaRPr lang="es-CO" dirty="0">
              <a:latin typeface="Century Gothic" panose="020B0502020202020204" pitchFamily="34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731520" y="2057400"/>
            <a:ext cx="4164037" cy="3811588"/>
          </a:xfrm>
        </p:spPr>
        <p:txBody>
          <a:bodyPr>
            <a:normAutofit/>
          </a:bodyPr>
          <a:lstStyle/>
          <a:p>
            <a:pPr algn="ctr"/>
            <a:endParaRPr lang="es-CO" sz="2400" dirty="0" smtClean="0">
              <a:latin typeface="Arial Rounded MT Bold" panose="020F0704030504030204" pitchFamily="34" charset="0"/>
            </a:endParaRPr>
          </a:p>
          <a:p>
            <a:pPr algn="ctr"/>
            <a:r>
              <a:rPr lang="es-CO" sz="2400" dirty="0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Lleve el desarrollo de cada punto de la agenda haciendo las anotaciones propias del tema, al final, imprímala, hágala revisar, aprobar y firmar, luego digitalícela</a:t>
            </a:r>
            <a:endParaRPr lang="es-CO" sz="24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62" y="6007813"/>
            <a:ext cx="1628228" cy="452661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9198274" y="6091142"/>
            <a:ext cx="1842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latin typeface="Century Gothic" panose="020B0502020202020204" pitchFamily="34" charset="0"/>
              </a:rPr>
              <a:t>MULTI</a:t>
            </a:r>
            <a:r>
              <a:rPr lang="es-CO" b="1" dirty="0" smtClean="0">
                <a:latin typeface="Arial Rounded MT Bold" panose="020F0704030504030204" pitchFamily="34" charset="0"/>
              </a:rPr>
              <a:t> </a:t>
            </a:r>
            <a:r>
              <a:rPr lang="es-CO" dirty="0" smtClean="0">
                <a:latin typeface="Century Gothic" panose="020B0502020202020204" pitchFamily="34" charset="0"/>
              </a:rPr>
              <a:t>MEETING</a:t>
            </a:r>
            <a:endParaRPr lang="es-CO" dirty="0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313" y="1694276"/>
            <a:ext cx="4865711" cy="3444267"/>
          </a:xfrm>
          <a:prstGeom prst="rect">
            <a:avLst/>
          </a:prstGeom>
          <a:effectLst>
            <a:softEdge rad="101600"/>
          </a:effectLst>
        </p:spPr>
      </p:pic>
      <p:pic>
        <p:nvPicPr>
          <p:cNvPr id="16" name="Marcador de contenido 1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371" y="1912373"/>
            <a:ext cx="1927275" cy="1898510"/>
          </a:xfrm>
          <a:effectLst>
            <a:softEdge rad="330200"/>
          </a:effectLst>
        </p:spPr>
      </p:pic>
    </p:spTree>
    <p:extLst>
      <p:ext uri="{BB962C8B-B14F-4D97-AF65-F5344CB8AC3E}">
        <p14:creationId xmlns:p14="http://schemas.microsoft.com/office/powerpoint/2010/main" val="73174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Century Gothic" panose="020B0502020202020204" pitchFamily="34" charset="0"/>
              </a:rPr>
              <a:t>Gestor de documentos</a:t>
            </a:r>
            <a:endParaRPr lang="es-CO" dirty="0">
              <a:latin typeface="Century Gothic" panose="020B0502020202020204" pitchFamily="34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731520" y="2057400"/>
            <a:ext cx="4164037" cy="3811588"/>
          </a:xfrm>
        </p:spPr>
        <p:txBody>
          <a:bodyPr>
            <a:normAutofit/>
          </a:bodyPr>
          <a:lstStyle/>
          <a:p>
            <a:pPr algn="ctr"/>
            <a:endParaRPr lang="es-CO" sz="2400" dirty="0" smtClean="0">
              <a:latin typeface="Arial Rounded MT Bold" panose="020F0704030504030204" pitchFamily="34" charset="0"/>
            </a:endParaRPr>
          </a:p>
          <a:p>
            <a:pPr algn="ctr"/>
            <a:r>
              <a:rPr lang="es-CO" sz="2400" dirty="0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Cargue el acta aprobada y firmada junto con todos los documentos que la soportan, estarán disponibles para que sean consultados.</a:t>
            </a:r>
            <a:endParaRPr lang="es-CO" sz="24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62" y="6007813"/>
            <a:ext cx="1628228" cy="452661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9198274" y="6091142"/>
            <a:ext cx="1842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latin typeface="Century Gothic" panose="020B0502020202020204" pitchFamily="34" charset="0"/>
              </a:rPr>
              <a:t>MULTI</a:t>
            </a:r>
            <a:r>
              <a:rPr lang="es-CO" b="1" dirty="0" smtClean="0">
                <a:latin typeface="Arial Rounded MT Bold" panose="020F0704030504030204" pitchFamily="34" charset="0"/>
              </a:rPr>
              <a:t> </a:t>
            </a:r>
            <a:r>
              <a:rPr lang="es-CO" dirty="0" smtClean="0">
                <a:latin typeface="Century Gothic" panose="020B0502020202020204" pitchFamily="34" charset="0"/>
              </a:rPr>
              <a:t>MEETING</a:t>
            </a:r>
            <a:endParaRPr lang="es-CO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197" y="2266335"/>
            <a:ext cx="2857143" cy="2857143"/>
          </a:xfrm>
        </p:spPr>
      </p:pic>
    </p:spTree>
    <p:extLst>
      <p:ext uri="{BB962C8B-B14F-4D97-AF65-F5344CB8AC3E}">
        <p14:creationId xmlns:p14="http://schemas.microsoft.com/office/powerpoint/2010/main" val="169086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Century Gothic" panose="020B0502020202020204" pitchFamily="34" charset="0"/>
              </a:rPr>
              <a:t>Consultas</a:t>
            </a:r>
            <a:endParaRPr lang="es-CO" dirty="0">
              <a:latin typeface="Century Gothic" panose="020B0502020202020204" pitchFamily="34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731520" y="2057400"/>
            <a:ext cx="4164037" cy="3811588"/>
          </a:xfrm>
        </p:spPr>
        <p:txBody>
          <a:bodyPr>
            <a:normAutofit/>
          </a:bodyPr>
          <a:lstStyle/>
          <a:p>
            <a:pPr algn="ctr"/>
            <a:endParaRPr lang="es-CO" sz="2400" dirty="0" smtClean="0">
              <a:latin typeface="Arial Rounded MT Bold" panose="020F0704030504030204" pitchFamily="34" charset="0"/>
            </a:endParaRPr>
          </a:p>
          <a:p>
            <a:pPr algn="ctr"/>
            <a:r>
              <a:rPr lang="es-CO" sz="2400" dirty="0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Realice consultas por: temas, número de acta, rango de fecha o por palabras claves.</a:t>
            </a:r>
          </a:p>
          <a:p>
            <a:pPr algn="ctr"/>
            <a:r>
              <a:rPr lang="es-CO" sz="2400" dirty="0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Puede exportar la consulta a Excel</a:t>
            </a:r>
            <a:endParaRPr lang="es-CO" sz="24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62" y="6007813"/>
            <a:ext cx="1628228" cy="452661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9198274" y="6091142"/>
            <a:ext cx="1842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latin typeface="Century Gothic" panose="020B0502020202020204" pitchFamily="34" charset="0"/>
              </a:rPr>
              <a:t>MULTI</a:t>
            </a:r>
            <a:r>
              <a:rPr lang="es-CO" b="1" dirty="0" smtClean="0">
                <a:latin typeface="Arial Rounded MT Bold" panose="020F0704030504030204" pitchFamily="34" charset="0"/>
              </a:rPr>
              <a:t> </a:t>
            </a:r>
            <a:r>
              <a:rPr lang="es-CO" dirty="0" smtClean="0">
                <a:latin typeface="Century Gothic" panose="020B0502020202020204" pitchFamily="34" charset="0"/>
              </a:rPr>
              <a:t>MEETING</a:t>
            </a:r>
            <a:endParaRPr lang="es-CO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125" y="2547937"/>
            <a:ext cx="2600325" cy="1752600"/>
          </a:xfrm>
        </p:spPr>
      </p:pic>
    </p:spTree>
    <p:extLst>
      <p:ext uri="{BB962C8B-B14F-4D97-AF65-F5344CB8AC3E}">
        <p14:creationId xmlns:p14="http://schemas.microsoft.com/office/powerpoint/2010/main" val="11783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Century Gothic" panose="020B0502020202020204" pitchFamily="34" charset="0"/>
              </a:rPr>
              <a:t>Conjuntos residenciales</a:t>
            </a:r>
            <a:endParaRPr lang="es-CO" dirty="0">
              <a:latin typeface="Century Gothic" panose="020B0502020202020204" pitchFamily="34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731520" y="2057400"/>
            <a:ext cx="4164037" cy="3811588"/>
          </a:xfrm>
          <a:noFill/>
        </p:spPr>
        <p:txBody>
          <a:bodyPr>
            <a:normAutofit lnSpcReduction="10000"/>
          </a:bodyPr>
          <a:lstStyle/>
          <a:p>
            <a:pPr algn="ctr"/>
            <a:r>
              <a:rPr lang="es-CO" sz="2400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Puede </a:t>
            </a:r>
            <a:r>
              <a:rPr lang="es-CO" sz="2400" dirty="0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utilizar esta aplicación en la asamblea general de </a:t>
            </a:r>
            <a:r>
              <a:rPr lang="es-CO" sz="2400" dirty="0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propietarios en conjuntos residenciales o comerciales </a:t>
            </a:r>
            <a:r>
              <a:rPr lang="es-CO" sz="2400" dirty="0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permitiendo verificar quorum varias veces durante la asamblea.</a:t>
            </a:r>
          </a:p>
          <a:p>
            <a:pPr algn="ctr"/>
            <a:r>
              <a:rPr lang="es-CO" sz="2400" dirty="0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También se aplica </a:t>
            </a:r>
            <a:r>
              <a:rPr lang="es-CO" sz="2400" dirty="0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en una asamblea de </a:t>
            </a:r>
            <a:r>
              <a:rPr lang="es-CO" sz="2400" dirty="0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accionistas usando cuotas partes </a:t>
            </a:r>
            <a:endParaRPr lang="es-CO" sz="24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62" y="6007813"/>
            <a:ext cx="1628228" cy="452661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9198274" y="6091142"/>
            <a:ext cx="1842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latin typeface="Century Gothic" panose="020B0502020202020204" pitchFamily="34" charset="0"/>
              </a:rPr>
              <a:t>MULTI</a:t>
            </a:r>
            <a:r>
              <a:rPr lang="es-CO" b="1" dirty="0" smtClean="0">
                <a:latin typeface="Arial Rounded MT Bold" panose="020F0704030504030204" pitchFamily="34" charset="0"/>
              </a:rPr>
              <a:t> </a:t>
            </a:r>
            <a:r>
              <a:rPr lang="es-CO" dirty="0" smtClean="0">
                <a:latin typeface="Century Gothic" panose="020B0502020202020204" pitchFamily="34" charset="0"/>
              </a:rPr>
              <a:t>MEETING</a:t>
            </a:r>
            <a:endParaRPr lang="es-CO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816" y="2057400"/>
            <a:ext cx="6109728" cy="3464913"/>
          </a:xfrm>
          <a:noFill/>
          <a:effectLst>
            <a:outerShdw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0608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6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0072" y="6007813"/>
            <a:ext cx="2015953" cy="452662"/>
          </a:xfrm>
        </p:spPr>
        <p:txBody>
          <a:bodyPr>
            <a:normAutofit/>
          </a:bodyPr>
          <a:lstStyle/>
          <a:p>
            <a:r>
              <a:rPr lang="es-CO" sz="2000" b="1" dirty="0" smtClean="0">
                <a:latin typeface="Century Gothic" panose="020B0502020202020204" pitchFamily="34" charset="0"/>
              </a:rPr>
              <a:t>MULTI</a:t>
            </a:r>
            <a:r>
              <a:rPr lang="es-CO" sz="2000" b="1" dirty="0" smtClean="0">
                <a:latin typeface="Arial Rounded MT Bold" panose="020F0704030504030204" pitchFamily="34" charset="0"/>
              </a:rPr>
              <a:t> </a:t>
            </a:r>
            <a:r>
              <a:rPr lang="es-CO" sz="2000" dirty="0" smtClean="0">
                <a:latin typeface="Century Gothic" panose="020B0502020202020204" pitchFamily="34" charset="0"/>
              </a:rPr>
              <a:t>MEETING</a:t>
            </a:r>
            <a:endParaRPr lang="es-CO" sz="2000" dirty="0">
              <a:latin typeface="Century Gothic" panose="020B050202020202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62" y="6007813"/>
            <a:ext cx="1628228" cy="452661"/>
          </a:xfrm>
          <a:prstGeom prst="rect">
            <a:avLst/>
          </a:prstGeom>
        </p:spPr>
      </p:pic>
      <p:sp>
        <p:nvSpPr>
          <p:cNvPr id="11" name="Marcador de texto 10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Rectángulo 2"/>
          <p:cNvSpPr/>
          <p:nvPr/>
        </p:nvSpPr>
        <p:spPr>
          <a:xfrm>
            <a:off x="2560320" y="1208872"/>
            <a:ext cx="6161650" cy="34163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CO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Tiene organizada la documentación soporte de sus reuniones ?</a:t>
            </a:r>
            <a:endParaRPr lang="es-CO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68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6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0072" y="6007813"/>
            <a:ext cx="2015953" cy="452662"/>
          </a:xfrm>
        </p:spPr>
        <p:txBody>
          <a:bodyPr>
            <a:normAutofit/>
          </a:bodyPr>
          <a:lstStyle/>
          <a:p>
            <a:r>
              <a:rPr lang="es-CO" sz="2000" b="1" dirty="0" smtClean="0">
                <a:latin typeface="Century Gothic" panose="020B0502020202020204" pitchFamily="34" charset="0"/>
              </a:rPr>
              <a:t>MULTI</a:t>
            </a:r>
            <a:r>
              <a:rPr lang="es-CO" sz="2000" b="1" dirty="0" smtClean="0">
                <a:latin typeface="Arial Rounded MT Bold" panose="020F0704030504030204" pitchFamily="34" charset="0"/>
              </a:rPr>
              <a:t> </a:t>
            </a:r>
            <a:r>
              <a:rPr lang="es-CO" sz="2000" dirty="0" smtClean="0">
                <a:latin typeface="Century Gothic" panose="020B0502020202020204" pitchFamily="34" charset="0"/>
              </a:rPr>
              <a:t>MEETING</a:t>
            </a:r>
            <a:endParaRPr lang="es-CO" sz="2000" dirty="0">
              <a:latin typeface="Century Gothic" panose="020B050202020202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62" y="6007813"/>
            <a:ext cx="1628228" cy="452661"/>
          </a:xfrm>
          <a:prstGeom prst="rect">
            <a:avLst/>
          </a:prstGeom>
        </p:spPr>
      </p:pic>
      <p:sp>
        <p:nvSpPr>
          <p:cNvPr id="11" name="Marcador de texto 10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Rectángulo 2"/>
          <p:cNvSpPr/>
          <p:nvPr/>
        </p:nvSpPr>
        <p:spPr>
          <a:xfrm>
            <a:off x="2560320" y="1208872"/>
            <a:ext cx="6161650" cy="258532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CO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Desea conocer que </a:t>
            </a:r>
            <a:r>
              <a:rPr lang="es-CO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temas </a:t>
            </a:r>
            <a:r>
              <a:rPr lang="es-CO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se </a:t>
            </a:r>
            <a:r>
              <a:rPr lang="es-CO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trataron en </a:t>
            </a:r>
            <a:r>
              <a:rPr lang="es-CO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una reunión </a:t>
            </a:r>
            <a:r>
              <a:rPr lang="es-CO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?</a:t>
            </a:r>
            <a:endParaRPr lang="es-CO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7943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6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0072" y="6007813"/>
            <a:ext cx="2015953" cy="452662"/>
          </a:xfrm>
        </p:spPr>
        <p:txBody>
          <a:bodyPr>
            <a:normAutofit/>
          </a:bodyPr>
          <a:lstStyle/>
          <a:p>
            <a:r>
              <a:rPr lang="es-CO" sz="2000" b="1" dirty="0" smtClean="0">
                <a:latin typeface="Century Gothic" panose="020B0502020202020204" pitchFamily="34" charset="0"/>
              </a:rPr>
              <a:t>MULTI</a:t>
            </a:r>
            <a:r>
              <a:rPr lang="es-CO" sz="2000" b="1" dirty="0" smtClean="0">
                <a:latin typeface="Arial Rounded MT Bold" panose="020F0704030504030204" pitchFamily="34" charset="0"/>
              </a:rPr>
              <a:t> </a:t>
            </a:r>
            <a:r>
              <a:rPr lang="es-CO" sz="2000" dirty="0" smtClean="0">
                <a:latin typeface="Century Gothic" panose="020B0502020202020204" pitchFamily="34" charset="0"/>
              </a:rPr>
              <a:t>MEETING</a:t>
            </a:r>
            <a:endParaRPr lang="es-CO" sz="2000" dirty="0">
              <a:latin typeface="Century Gothic" panose="020B050202020202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62" y="6007813"/>
            <a:ext cx="1628228" cy="452661"/>
          </a:xfrm>
          <a:prstGeom prst="rect">
            <a:avLst/>
          </a:prstGeom>
        </p:spPr>
      </p:pic>
      <p:sp>
        <p:nvSpPr>
          <p:cNvPr id="11" name="Marcador de texto 10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Rectángulo 2"/>
          <p:cNvSpPr/>
          <p:nvPr/>
        </p:nvSpPr>
        <p:spPr>
          <a:xfrm>
            <a:off x="2560320" y="1208872"/>
            <a:ext cx="6161650" cy="258532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CO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Quiere la trazabilidad de un tema específico ?</a:t>
            </a:r>
            <a:endParaRPr lang="es-CO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97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6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0072" y="6007813"/>
            <a:ext cx="2015953" cy="452662"/>
          </a:xfrm>
        </p:spPr>
        <p:txBody>
          <a:bodyPr>
            <a:normAutofit/>
          </a:bodyPr>
          <a:lstStyle/>
          <a:p>
            <a:r>
              <a:rPr lang="es-CO" sz="2000" b="1" dirty="0" smtClean="0">
                <a:latin typeface="Century Gothic" panose="020B0502020202020204" pitchFamily="34" charset="0"/>
              </a:rPr>
              <a:t>MULTI</a:t>
            </a:r>
            <a:r>
              <a:rPr lang="es-CO" sz="2000" b="1" dirty="0" smtClean="0">
                <a:latin typeface="Arial Rounded MT Bold" panose="020F0704030504030204" pitchFamily="34" charset="0"/>
              </a:rPr>
              <a:t> </a:t>
            </a:r>
            <a:r>
              <a:rPr lang="es-CO" sz="2000" dirty="0" smtClean="0">
                <a:latin typeface="Century Gothic" panose="020B0502020202020204" pitchFamily="34" charset="0"/>
              </a:rPr>
              <a:t>MEETING</a:t>
            </a:r>
            <a:endParaRPr lang="es-CO" sz="2000" dirty="0">
              <a:latin typeface="Century Gothic" panose="020B050202020202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62" y="6007813"/>
            <a:ext cx="1628228" cy="452661"/>
          </a:xfrm>
          <a:prstGeom prst="rect">
            <a:avLst/>
          </a:prstGeom>
        </p:spPr>
      </p:pic>
      <p:sp>
        <p:nvSpPr>
          <p:cNvPr id="11" name="Marcador de texto 10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Rectángulo 2"/>
          <p:cNvSpPr/>
          <p:nvPr/>
        </p:nvSpPr>
        <p:spPr>
          <a:xfrm>
            <a:off x="2560320" y="1208872"/>
            <a:ext cx="6161650" cy="507831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CO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Desea hacer seguimiento a temas </a:t>
            </a:r>
            <a:r>
              <a:rPr lang="es-CO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pendientes ? qui</a:t>
            </a:r>
            <a:r>
              <a:rPr lang="es-CO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én es el responsable</a:t>
            </a:r>
            <a:r>
              <a:rPr lang="es-CO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? desde cuándo está pendiente ?</a:t>
            </a:r>
            <a:endParaRPr lang="es-CO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590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6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0072" y="6007813"/>
            <a:ext cx="2015953" cy="452662"/>
          </a:xfrm>
        </p:spPr>
        <p:txBody>
          <a:bodyPr>
            <a:normAutofit/>
          </a:bodyPr>
          <a:lstStyle/>
          <a:p>
            <a:r>
              <a:rPr lang="es-CO" sz="2000" b="1" dirty="0" smtClean="0">
                <a:latin typeface="Century Gothic" panose="020B0502020202020204" pitchFamily="34" charset="0"/>
              </a:rPr>
              <a:t>MULTI</a:t>
            </a:r>
            <a:r>
              <a:rPr lang="es-CO" sz="2000" b="1" dirty="0" smtClean="0">
                <a:latin typeface="Arial Rounded MT Bold" panose="020F0704030504030204" pitchFamily="34" charset="0"/>
              </a:rPr>
              <a:t> </a:t>
            </a:r>
            <a:r>
              <a:rPr lang="es-CO" sz="2000" dirty="0" smtClean="0">
                <a:latin typeface="Century Gothic" panose="020B0502020202020204" pitchFamily="34" charset="0"/>
              </a:rPr>
              <a:t>MEETING</a:t>
            </a:r>
            <a:endParaRPr lang="es-CO" sz="2000" dirty="0">
              <a:latin typeface="Century Gothic" panose="020B050202020202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62" y="6007813"/>
            <a:ext cx="1628228" cy="452661"/>
          </a:xfrm>
          <a:prstGeom prst="rect">
            <a:avLst/>
          </a:prstGeom>
        </p:spPr>
      </p:pic>
      <p:sp>
        <p:nvSpPr>
          <p:cNvPr id="11" name="Marcador de texto 10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Rectángulo 2"/>
          <p:cNvSpPr/>
          <p:nvPr/>
        </p:nvSpPr>
        <p:spPr>
          <a:xfrm>
            <a:off x="2405575" y="1208872"/>
            <a:ext cx="6457071" cy="424731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CO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Quiere consultar la información de sus reuniones en cualquier momento o en cualquier lugar ?</a:t>
            </a:r>
            <a:endParaRPr lang="es-CO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166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6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0072" y="6007813"/>
            <a:ext cx="2015953" cy="452662"/>
          </a:xfrm>
        </p:spPr>
        <p:txBody>
          <a:bodyPr>
            <a:normAutofit/>
          </a:bodyPr>
          <a:lstStyle/>
          <a:p>
            <a:r>
              <a:rPr lang="es-CO" sz="2000" b="1" dirty="0" smtClean="0">
                <a:latin typeface="Century Gothic" panose="020B0502020202020204" pitchFamily="34" charset="0"/>
              </a:rPr>
              <a:t>MULTI</a:t>
            </a:r>
            <a:r>
              <a:rPr lang="es-CO" sz="2000" b="1" dirty="0" smtClean="0">
                <a:latin typeface="Arial Rounded MT Bold" panose="020F0704030504030204" pitchFamily="34" charset="0"/>
              </a:rPr>
              <a:t> </a:t>
            </a:r>
            <a:r>
              <a:rPr lang="es-CO" sz="2000" dirty="0" smtClean="0">
                <a:latin typeface="Century Gothic" panose="020B0502020202020204" pitchFamily="34" charset="0"/>
              </a:rPr>
              <a:t>MEETING</a:t>
            </a:r>
            <a:endParaRPr lang="es-CO" sz="2000" dirty="0">
              <a:latin typeface="Century Gothic" panose="020B050202020202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62" y="6007813"/>
            <a:ext cx="1628228" cy="452661"/>
          </a:xfrm>
          <a:prstGeom prst="rect">
            <a:avLst/>
          </a:prstGeom>
        </p:spPr>
      </p:pic>
      <p:sp>
        <p:nvSpPr>
          <p:cNvPr id="11" name="Marcador de texto 10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Rectángulo 2"/>
          <p:cNvSpPr/>
          <p:nvPr/>
        </p:nvSpPr>
        <p:spPr>
          <a:xfrm>
            <a:off x="2560320" y="1208872"/>
            <a:ext cx="6161650" cy="424731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CO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Conozca</a:t>
            </a:r>
          </a:p>
          <a:p>
            <a:pPr algn="ctr"/>
            <a:endParaRPr lang="es-CO" sz="5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algn="ctr"/>
            <a:endParaRPr lang="es-CO" sz="5400" b="1" cap="none" spc="0" dirty="0" smtClean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algn="ctr"/>
            <a:r>
              <a:rPr lang="es-CO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La aplicación WEB que le puede ayudar</a:t>
            </a:r>
            <a:endParaRPr lang="es-CO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101" y="2475835"/>
            <a:ext cx="4116859" cy="88696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76960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6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>
                <a:latin typeface="Century Gothic" panose="020B0502020202020204" pitchFamily="34" charset="0"/>
              </a:rPr>
              <a:t>MULTI</a:t>
            </a:r>
            <a:r>
              <a:rPr lang="es-CO" b="1" dirty="0" smtClean="0">
                <a:latin typeface="Arial Rounded MT Bold" panose="020F0704030504030204" pitchFamily="34" charset="0"/>
              </a:rPr>
              <a:t> </a:t>
            </a:r>
            <a:r>
              <a:rPr lang="es-CO" dirty="0" smtClean="0">
                <a:latin typeface="Century Gothic" panose="020B0502020202020204" pitchFamily="34" charset="0"/>
              </a:rPr>
              <a:t>MEETING</a:t>
            </a:r>
            <a:endParaRPr lang="es-CO" dirty="0">
              <a:latin typeface="Century Gothic" panose="020B0502020202020204" pitchFamily="34" charset="0"/>
            </a:endParaRP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840342"/>
            <a:ext cx="6172200" cy="3167790"/>
          </a:xfrm>
          <a:effectLst>
            <a:outerShdw blurRad="50800" dist="50800" dir="5400000" algn="ctr" rotWithShape="0">
              <a:srgbClr val="000000">
                <a:alpha val="41000"/>
              </a:srgbClr>
            </a:outerShdw>
          </a:effectLst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endParaRPr lang="es-CO" sz="2400" dirty="0" smtClean="0">
              <a:latin typeface="Arial Rounded MT Bold" panose="020F0704030504030204" pitchFamily="34" charset="0"/>
            </a:endParaRPr>
          </a:p>
          <a:p>
            <a:pPr algn="ctr"/>
            <a:r>
              <a:rPr lang="es-CO" sz="2400" dirty="0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Sistema para convocar reuniones o juntas, ayudar en el desarrollo de  los temas a tratar, preparar el acta de ésta y hacerle seguimiento  a los temas pendientes</a:t>
            </a:r>
            <a:endParaRPr lang="es-CO" sz="24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62" y="6007813"/>
            <a:ext cx="1628228" cy="45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60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>
                <a:latin typeface="Century Gothic" panose="020B0502020202020204" pitchFamily="34" charset="0"/>
              </a:rPr>
              <a:t>MULTI</a:t>
            </a:r>
            <a:r>
              <a:rPr lang="es-CO" b="1" dirty="0" smtClean="0">
                <a:latin typeface="Arial Rounded MT Bold" panose="020F0704030504030204" pitchFamily="34" charset="0"/>
              </a:rPr>
              <a:t> </a:t>
            </a:r>
            <a:r>
              <a:rPr lang="es-CO" dirty="0" smtClean="0">
                <a:latin typeface="Century Gothic" panose="020B0502020202020204" pitchFamily="34" charset="0"/>
              </a:rPr>
              <a:t>MEETING</a:t>
            </a:r>
            <a:endParaRPr lang="es-CO" dirty="0">
              <a:latin typeface="Century Gothic" panose="020B0502020202020204" pitchFamily="34" charset="0"/>
            </a:endParaRP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840342"/>
            <a:ext cx="6172200" cy="3167790"/>
          </a:xfrm>
          <a:effectLst>
            <a:outerShdw blurRad="50800" dist="50800" dir="5400000" algn="ctr" rotWithShape="0">
              <a:srgbClr val="000000">
                <a:alpha val="41000"/>
              </a:srgbClr>
            </a:outerShdw>
          </a:effectLst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endParaRPr lang="es-CO" sz="2400" dirty="0" smtClean="0">
              <a:latin typeface="Arial Rounded MT Bold" panose="020F0704030504030204" pitchFamily="34" charset="0"/>
            </a:endParaRPr>
          </a:p>
          <a:p>
            <a:pPr algn="ctr"/>
            <a:endParaRPr lang="es-CO" sz="2400" dirty="0">
              <a:latin typeface="Arial Rounded MT Bold" panose="020F0704030504030204" pitchFamily="34" charset="0"/>
            </a:endParaRPr>
          </a:p>
          <a:p>
            <a:pPr algn="ctr"/>
            <a:endParaRPr lang="es-CO" sz="2400" dirty="0" smtClean="0">
              <a:latin typeface="Arial Rounded MT Bold" panose="020F0704030504030204" pitchFamily="34" charset="0"/>
            </a:endParaRPr>
          </a:p>
          <a:p>
            <a:pPr algn="ctr"/>
            <a:r>
              <a:rPr lang="es-CO" sz="2400" b="1" dirty="0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Cómo funciona</a:t>
            </a:r>
            <a:endParaRPr lang="es-CO" sz="2400" b="1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62" y="6007813"/>
            <a:ext cx="1628228" cy="45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08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379</Words>
  <Application>Microsoft Office PowerPoint</Application>
  <PresentationFormat>Panorámica</PresentationFormat>
  <Paragraphs>60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Arial Rounded MT Bold</vt:lpstr>
      <vt:lpstr>Calibri</vt:lpstr>
      <vt:lpstr>Calibri Light</vt:lpstr>
      <vt:lpstr>Century Gothic</vt:lpstr>
      <vt:lpstr>Tema de Office</vt:lpstr>
      <vt:lpstr>MULTI MEETING</vt:lpstr>
      <vt:lpstr>MULTI MEETING</vt:lpstr>
      <vt:lpstr>MULTI MEETING</vt:lpstr>
      <vt:lpstr>MULTI MEETING</vt:lpstr>
      <vt:lpstr>MULTI MEETING</vt:lpstr>
      <vt:lpstr>MULTI MEETING</vt:lpstr>
      <vt:lpstr>MULTI MEETING</vt:lpstr>
      <vt:lpstr>MULTI MEETING</vt:lpstr>
      <vt:lpstr>MULTI MEETING</vt:lpstr>
      <vt:lpstr> Listado de comités</vt:lpstr>
      <vt:lpstr> Salas o auditorios</vt:lpstr>
      <vt:lpstr>Temas e invitados recurrentes</vt:lpstr>
      <vt:lpstr>Agenda reuniones</vt:lpstr>
      <vt:lpstr>Desarrollo de la reunión</vt:lpstr>
      <vt:lpstr>Gestor de documentos</vt:lpstr>
      <vt:lpstr>Consultas</vt:lpstr>
      <vt:lpstr>Conjuntos residenciales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 MEETING</dc:title>
  <dc:creator>Alvaro Ortiz Castellanos</dc:creator>
  <cp:lastModifiedBy>TuSoft</cp:lastModifiedBy>
  <cp:revision>23</cp:revision>
  <dcterms:created xsi:type="dcterms:W3CDTF">2018-12-06T01:10:36Z</dcterms:created>
  <dcterms:modified xsi:type="dcterms:W3CDTF">2018-12-08T21:06:13Z</dcterms:modified>
</cp:coreProperties>
</file>