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034DD-99A5-4919-B72E-E82D467AA925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C08D7-79C6-4EA5-8456-9CA0D2DFB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0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5371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76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56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6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30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28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5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95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80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1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s-CO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CO" sz="3200" dirty="0" smtClean="0">
                <a:solidFill>
                  <a:schemeClr val="accent3">
                    <a:lumMod val="50000"/>
                  </a:schemeClr>
                </a:solidFill>
              </a:rPr>
              <a:t>Bienvenido </a:t>
            </a:r>
            <a:r>
              <a:rPr lang="es-CO" sz="32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s-CO" sz="3200" b="1" dirty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CO" sz="3200" dirty="0">
                <a:solidFill>
                  <a:schemeClr val="accent3">
                    <a:lumMod val="50000"/>
                  </a:schemeClr>
                </a:solidFill>
              </a:rPr>
              <a:t>MEETING el sistema para el control y seguimiento de reuniones …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69" y="476251"/>
            <a:ext cx="6604000" cy="3467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2198" y="787791"/>
            <a:ext cx="10311618" cy="5289452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Como ve, </a:t>
            </a:r>
            <a:r>
              <a:rPr lang="es-CO" sz="3200" b="1" dirty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CO" sz="3200" dirty="0">
                <a:solidFill>
                  <a:schemeClr val="accent3">
                    <a:lumMod val="50000"/>
                  </a:schemeClr>
                </a:solidFill>
              </a:rPr>
              <a:t>MEETING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le permite convocar sus reuniones y llevar de manera organizada su documentación, sus actas y los  pendientes.</a:t>
            </a: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Por ser WEB, la información de sus reuniones está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por Internet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para Usted y a quien autorice.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72" y="2412011"/>
            <a:ext cx="2309059" cy="21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Mantenga actualizado el inventario de reuniones, comités, asambleas, juntas …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Tenga una relación de los sitios donde se realizan las reuniones tales como:  salón, oficina, sala de juntas…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69" y="2619375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Relacione los participantes frecuentes a un comité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Así como sus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temas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recurrentes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09" y="3178012"/>
            <a:ext cx="2552381" cy="25142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22" y="1339989"/>
            <a:ext cx="4292063" cy="1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 esta información haga la convocatoria a la reunión indicando: comité, lugar, fecha y hora.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Invite a otros participantes que deben asistir y adicione los temas a tratar propios de esta reunión.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0" y="1965294"/>
            <a:ext cx="5109105" cy="24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Envíe las notificaciones a la reunión</a:t>
            </a: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 correo electrónico registrado para cada invitado le llega la invitación así como la agenda a tratar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89" y="1961564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Durante el desarrollo de la reunión, verifique la asistencia, haga las anotaciones pertinentes a cada tema tratado. </a:t>
            </a: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 los pendientes indique quien es responsable y la fecha de cumplimiento o seguimiento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90" y="1904937"/>
            <a:ext cx="6490097" cy="27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 finalizar la reunión, la aplicación le ha creado el acta de ésta.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Antes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finalizar la reunión Imprímala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revísela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hágala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firmar.</a:t>
            </a:r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6" y="1550262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Cargue al sistema el acta aprobada y firmada junto con todos los documentos soporte de la reunión.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67" y="2840273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9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sistema de consultas permite buscar por temas,  fecha, numero de acta.</a:t>
            </a: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Consulte por temas ejecutados, o pendientes indicando quien es el responsable y cuando debe realizarse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76" y="212305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982</TotalTime>
  <Words>282</Words>
  <Application>Microsoft Office PowerPoint</Application>
  <PresentationFormat>Panorámica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Ortiz Castellanos</dc:creator>
  <cp:lastModifiedBy>Alvaro Ortiz Castellanos</cp:lastModifiedBy>
  <cp:revision>18</cp:revision>
  <dcterms:created xsi:type="dcterms:W3CDTF">2019-01-31T16:09:44Z</dcterms:created>
  <dcterms:modified xsi:type="dcterms:W3CDTF">2019-02-11T16:13:56Z</dcterms:modified>
</cp:coreProperties>
</file>