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1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F188B6C-CDF9-44BE-BD00-F76377ED060B}">
          <p14:sldIdLst/>
        </p14:section>
        <p14:section name="Sección sin título" id="{30A5817D-E8D9-4055-B411-626FB588A6BD}">
          <p14:sldIdLst>
            <p14:sldId id="261"/>
            <p14:sldId id="257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034DD-99A5-4919-B72E-E82D467AA925}" type="datetimeFigureOut">
              <a:rPr lang="es-CO" smtClean="0"/>
              <a:t>01/03/2019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C08D7-79C6-4EA5-8456-9CA0D2DFBC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707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C08D7-79C6-4EA5-8456-9CA0D2DFBC13}" type="slidenum">
              <a:rPr lang="es-CO" smtClean="0">
                <a:solidFill>
                  <a:prstClr val="black"/>
                </a:solidFill>
              </a:rPr>
              <a:pPr/>
              <a:t>1</a:t>
            </a:fld>
            <a:endParaRPr lang="es-C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421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C08D7-79C6-4EA5-8456-9CA0D2DFBC13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9568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C08D7-79C6-4EA5-8456-9CA0D2DFBC1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163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C08D7-79C6-4EA5-8456-9CA0D2DFBC13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28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tx2"/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86264" y="1125416"/>
            <a:ext cx="10297551" cy="4572000"/>
          </a:xfrm>
          <a:noFill/>
        </p:spPr>
        <p:txBody>
          <a:bodyPr>
            <a:normAutofit/>
          </a:bodyPr>
          <a:lstStyle/>
          <a:p>
            <a:r>
              <a:rPr lang="es-CO" sz="3200" dirty="0">
                <a:solidFill>
                  <a:schemeClr val="accent3">
                    <a:lumMod val="50000"/>
                  </a:schemeClr>
                </a:solidFill>
              </a:rPr>
              <a:t>INSTACION DE </a:t>
            </a:r>
            <a:r>
              <a:rPr lang="es-CO" sz="3200" b="1" dirty="0" smtClean="0">
                <a:solidFill>
                  <a:schemeClr val="accent3">
                    <a:lumMod val="50000"/>
                  </a:schemeClr>
                </a:solidFill>
              </a:rPr>
              <a:t>MULTI</a:t>
            </a:r>
            <a:r>
              <a:rPr lang="es-CO" sz="3200" dirty="0" smtClean="0">
                <a:solidFill>
                  <a:schemeClr val="accent3">
                    <a:lumMod val="50000"/>
                  </a:schemeClr>
                </a:solidFill>
              </a:rPr>
              <a:t>MEETING</a:t>
            </a:r>
          </a:p>
          <a:p>
            <a:endParaRPr lang="es-CO" sz="32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514350" indent="-514350" algn="just">
              <a:buClr>
                <a:schemeClr val="accent3">
                  <a:lumMod val="75000"/>
                </a:schemeClr>
              </a:buClr>
              <a:buAutoNum type="arabicPeriod"/>
            </a:pPr>
            <a:r>
              <a:rPr lang="es-CO" sz="3200" cap="none" dirty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Infraestructura </a:t>
            </a:r>
            <a:r>
              <a:rPr lang="es-CO" sz="3200" cap="none" dirty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 internet </a:t>
            </a:r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Clr>
                <a:schemeClr val="accent3">
                  <a:lumMod val="75000"/>
                </a:schemeClr>
              </a:buClr>
              <a:buAutoNum type="arabicPeriod"/>
            </a:pPr>
            <a:r>
              <a:rPr lang="es-CO" sz="3200" cap="none" dirty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Aplicación</a:t>
            </a:r>
          </a:p>
          <a:p>
            <a:pPr marL="514350" indent="-514350" algn="just">
              <a:buClr>
                <a:schemeClr val="accent3">
                  <a:lumMod val="75000"/>
                </a:schemeClr>
              </a:buClr>
              <a:buAutoNum type="arabicPeriod"/>
            </a:pPr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Base de datos</a:t>
            </a:r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9" y="6405360"/>
            <a:ext cx="1628154" cy="4526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34" y="6477786"/>
            <a:ext cx="1530304" cy="32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9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tx2"/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86264" y="1125416"/>
            <a:ext cx="10297551" cy="4572000"/>
          </a:xfrm>
          <a:noFill/>
        </p:spPr>
        <p:txBody>
          <a:bodyPr>
            <a:normAutofit/>
          </a:bodyPr>
          <a:lstStyle/>
          <a:p>
            <a:pPr algn="just"/>
            <a:r>
              <a:rPr lang="es-CO" sz="3200" b="1" dirty="0" smtClean="0">
                <a:solidFill>
                  <a:schemeClr val="accent3">
                    <a:lumMod val="50000"/>
                  </a:schemeClr>
                </a:solidFill>
              </a:rPr>
              <a:t>MULTI</a:t>
            </a:r>
            <a:r>
              <a:rPr lang="es-CO" sz="3200" dirty="0" smtClean="0">
                <a:solidFill>
                  <a:schemeClr val="accent3">
                    <a:lumMod val="50000"/>
                  </a:schemeClr>
                </a:solidFill>
              </a:rPr>
              <a:t>MEETING</a:t>
            </a:r>
            <a:r>
              <a:rPr lang="es-CO" sz="3200" cap="none" dirty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 una aplicación desarrollada en PHP con base de datos en </a:t>
            </a:r>
            <a:r>
              <a:rPr lang="es-CO" sz="3200" cap="none" dirty="0" err="1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y servidor de páginas web Apache. Las características del software son</a:t>
            </a:r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9" y="6405360"/>
            <a:ext cx="1628154" cy="4526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34" y="6477786"/>
            <a:ext cx="1530304" cy="329699"/>
          </a:xfrm>
          <a:prstGeom prst="rect">
            <a:avLst/>
          </a:prstGeom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611027"/>
              </p:ext>
            </p:extLst>
          </p:nvPr>
        </p:nvGraphicFramePr>
        <p:xfrm>
          <a:off x="1223492" y="2782638"/>
          <a:ext cx="8564451" cy="3304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4423"/>
                <a:gridCol w="4250028"/>
              </a:tblGrid>
              <a:tr h="698834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Desarrollo en el </a:t>
                      </a:r>
                      <a:r>
                        <a:rPr lang="es-CO" sz="240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servidor</a:t>
                      </a:r>
                      <a:endParaRPr lang="es-CO" sz="2400" b="0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PHP 5.4.3</a:t>
                      </a:r>
                      <a:endParaRPr lang="es-CO" sz="2400" b="0" i="0" u="none" strike="noStrike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81459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s-CO" sz="240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Desarrollo </a:t>
                      </a:r>
                      <a:r>
                        <a:rPr lang="es-CO" sz="240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en el usuario</a:t>
                      </a:r>
                      <a:endParaRPr lang="es-CO" sz="2400" b="0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Angular JS</a:t>
                      </a:r>
                      <a:endParaRPr lang="es-CO" sz="2400" b="0" i="0" u="none" strike="noStrike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8145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Bootstrap</a:t>
                      </a:r>
                      <a:endParaRPr lang="es-CO" sz="2400" b="0" i="0" u="none" strike="noStrike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8145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Jquery</a:t>
                      </a:r>
                      <a:endParaRPr lang="es-CO" sz="2400" b="0" i="0" u="none" strike="noStrike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698834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Servidor de páginas</a:t>
                      </a:r>
                      <a:endParaRPr lang="es-CO" sz="2400" b="0" i="0" u="none" strike="noStrike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Apache 2.4.2</a:t>
                      </a:r>
                      <a:endParaRPr lang="es-CO" sz="2400" b="0" i="0" u="none" strike="noStrike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81459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Base de datos</a:t>
                      </a:r>
                      <a:endParaRPr lang="es-CO" sz="2400" b="0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MySQL</a:t>
                      </a:r>
                      <a:r>
                        <a:rPr lang="es-CO" sz="240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 5.5.24</a:t>
                      </a:r>
                      <a:endParaRPr lang="es-CO" sz="2400" b="0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81459">
                <a:tc>
                  <a:txBody>
                    <a:bodyPr/>
                    <a:lstStyle/>
                    <a:p>
                      <a:pPr algn="l" fontAlgn="b"/>
                      <a:endParaRPr lang="es-CO" sz="2400" b="0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0" i="0" u="none" strike="noStrike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phpMyAdmin</a:t>
                      </a:r>
                      <a:endParaRPr lang="es-CO" sz="2400" b="0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20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tx2"/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86264" y="1125416"/>
            <a:ext cx="10297551" cy="4572000"/>
          </a:xfrm>
          <a:noFill/>
        </p:spPr>
        <p:txBody>
          <a:bodyPr>
            <a:normAutofit/>
          </a:bodyPr>
          <a:lstStyle/>
          <a:p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Debe instalar en el servidor Windows o Linux alguno de estos sistema </a:t>
            </a:r>
            <a:r>
              <a:rPr lang="es-CO" sz="3200" cap="none" dirty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 infraestructura de </a:t>
            </a:r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r>
              <a:rPr lang="es-CO" sz="3200" cap="none" dirty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Emplea Apache</a:t>
            </a:r>
            <a:r>
              <a:rPr lang="es-CO" sz="3200" cap="none" dirty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como Servidor </a:t>
            </a:r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3200" cap="none" dirty="0" err="1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s-CO" sz="3200" cap="none" dirty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como gestor de bases de </a:t>
            </a:r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3200" cap="none" dirty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PHP </a:t>
            </a:r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3200" cap="none" dirty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como lenguaje de </a:t>
            </a:r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programación</a:t>
            </a:r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9" y="6405360"/>
            <a:ext cx="1628154" cy="4526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34" y="6477786"/>
            <a:ext cx="1530304" cy="32969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53" y="2127015"/>
            <a:ext cx="3238500" cy="14097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355" y="2891284"/>
            <a:ext cx="22860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2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tx2"/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86264" y="1125416"/>
            <a:ext cx="10297551" cy="4572000"/>
          </a:xfrm>
          <a:noFill/>
        </p:spPr>
        <p:txBody>
          <a:bodyPr>
            <a:normAutofit lnSpcReduction="10000"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 se instala WAMP, Coloque la carpeta </a:t>
            </a:r>
            <a:r>
              <a:rPr lang="es-CO" sz="3200" b="1" cap="none" dirty="0" err="1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Multi</a:t>
            </a:r>
            <a:r>
              <a:rPr lang="es-CO" sz="3200" cap="none" dirty="0" err="1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Meeting</a:t>
            </a:r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descargada en la ruta </a:t>
            </a:r>
            <a:r>
              <a:rPr lang="es-CO" sz="3200" cap="none" dirty="0" err="1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wamp</a:t>
            </a:r>
            <a:r>
              <a:rPr lang="es-CO" sz="3200" cap="none" dirty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\www  Si se instala </a:t>
            </a:r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XAMP</a:t>
            </a:r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s-CO" sz="3200" cap="none" dirty="0" err="1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Coloquela</a:t>
            </a:r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s-CO" sz="3200" cap="none" dirty="0" err="1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xampp</a:t>
            </a:r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s-CO" sz="3200" cap="none" dirty="0" err="1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htdocs</a:t>
            </a:r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CO" sz="3200" cap="none" dirty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 carpeta </a:t>
            </a:r>
            <a:r>
              <a:rPr lang="es-CO" sz="3200" cap="none" dirty="0" err="1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wamp</a:t>
            </a:r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s-CO" sz="3200" cap="none" dirty="0" err="1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bin</a:t>
            </a:r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\apache\apache2.4.2\</a:t>
            </a:r>
            <a:r>
              <a:rPr lang="es-CO" sz="3200" cap="none" dirty="0" err="1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conf</a:t>
            </a:r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se encuentra </a:t>
            </a:r>
            <a:r>
              <a:rPr lang="es-CO" sz="3200" cap="none" dirty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 archivo </a:t>
            </a:r>
            <a:r>
              <a:rPr lang="es-CO" sz="3200" cap="none" dirty="0" err="1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httpd.conf</a:t>
            </a:r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en éste debe configurar el puerto por donde apache va a responder las peticiones web, </a:t>
            </a:r>
            <a:r>
              <a:rPr lang="es-CO" sz="3200" cap="none" dirty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parámetro Listen,</a:t>
            </a:r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normalmente es el </a:t>
            </a:r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puerto 80 </a:t>
            </a:r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pero de acuerdo a las necesidades se puede cambiar</a:t>
            </a: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9" y="6405360"/>
            <a:ext cx="1628154" cy="4526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34" y="6477786"/>
            <a:ext cx="1530304" cy="32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8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2430</TotalTime>
  <Words>160</Words>
  <Application>Microsoft Office PowerPoint</Application>
  <PresentationFormat>Panorámica</PresentationFormat>
  <Paragraphs>33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Malla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Alvaro Ortiz Castellanos</dc:creator>
  <cp:lastModifiedBy>Alvaro Ortiz Castellanos</cp:lastModifiedBy>
  <cp:revision>33</cp:revision>
  <dcterms:created xsi:type="dcterms:W3CDTF">2019-01-31T16:09:44Z</dcterms:created>
  <dcterms:modified xsi:type="dcterms:W3CDTF">2019-03-01T13:23:18Z</dcterms:modified>
</cp:coreProperties>
</file>