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60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DF6DA-EBA3-4206-BD8D-2ED0B5AD2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1224" y="232443"/>
            <a:ext cx="8915399" cy="2262781"/>
          </a:xfrm>
        </p:spPr>
        <p:txBody>
          <a:bodyPr/>
          <a:lstStyle/>
          <a:p>
            <a:r>
              <a:rPr lang="es-ES" dirty="0"/>
              <a:t>PERMISOS Y DERECHOS EN WINDOWS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18F866-C1E9-4D4E-A199-B14975C43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5887" y="5499274"/>
            <a:ext cx="8915399" cy="1126283"/>
          </a:xfrm>
        </p:spPr>
        <p:txBody>
          <a:bodyPr/>
          <a:lstStyle/>
          <a:p>
            <a:r>
              <a:rPr lang="es-ES" dirty="0"/>
              <a:t>ALVARO CABELLO BENITO     DA1D1E</a:t>
            </a:r>
          </a:p>
        </p:txBody>
      </p:sp>
    </p:spTree>
    <p:extLst>
      <p:ext uri="{BB962C8B-B14F-4D97-AF65-F5344CB8AC3E}">
        <p14:creationId xmlns:p14="http://schemas.microsoft.com/office/powerpoint/2010/main" val="215065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0201B-5C27-4158-864A-23E87689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CREA LA SIGUIENTE ESTRUCTURA EN EL DISCO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3936CD-027E-4285-B4B9-93299EEE1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58" t="39796" r="26906" b="22972"/>
          <a:stretch/>
        </p:blipFill>
        <p:spPr>
          <a:xfrm>
            <a:off x="2592925" y="2802615"/>
            <a:ext cx="7742898" cy="3431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F24FFE5-9FDF-41C9-9485-DEAF5B3A1D74}"/>
              </a:ext>
            </a:extLst>
          </p:cNvPr>
          <p:cNvSpPr txBox="1"/>
          <p:nvPr/>
        </p:nvSpPr>
        <p:spPr>
          <a:xfrm>
            <a:off x="2156346" y="1905001"/>
            <a:ext cx="934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la siguiente imagen podemos apreciar el resultado de aplicar las restricciones de permisos una vez se han realizado los ajustes en los usuarios y grupos.</a:t>
            </a:r>
          </a:p>
        </p:txBody>
      </p:sp>
    </p:spTree>
    <p:extLst>
      <p:ext uri="{BB962C8B-B14F-4D97-AF65-F5344CB8AC3E}">
        <p14:creationId xmlns:p14="http://schemas.microsoft.com/office/powerpoint/2010/main" val="423754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BEB3D4-7E4C-4913-AA1E-A654ABD3C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376" y="605051"/>
            <a:ext cx="8629248" cy="93714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Con las imágenes que se adjuntan a continuación se explica el proceso de creación de permisos y denegación de los mismos en función del usuario y del grupo al que pertenece.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8823ED-2161-4092-85DD-F7524AD5F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17" t="31433" r="27239" b="24167"/>
          <a:stretch/>
        </p:blipFill>
        <p:spPr>
          <a:xfrm>
            <a:off x="6905767" y="1739329"/>
            <a:ext cx="3786910" cy="45569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DFB08F1-C2F3-4E0B-B9A4-8888CEF7F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94" t="31433" r="53061" b="24167"/>
          <a:stretch/>
        </p:blipFill>
        <p:spPr>
          <a:xfrm>
            <a:off x="2040683" y="1744014"/>
            <a:ext cx="3786910" cy="455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1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226111E-DE67-49C0-A4CE-5173F0C3F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58" t="27452" r="27351" b="27551"/>
          <a:stretch/>
        </p:blipFill>
        <p:spPr>
          <a:xfrm>
            <a:off x="2019364" y="1787857"/>
            <a:ext cx="8153272" cy="44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8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24ABF-6361-457A-8DB7-875D77B0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2. EVITAR QUE LOS USUARIOS NO ADMINISTRADORES NO PUEDAN APAGAR EL SISTEMA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F99841-492F-437C-A9BA-E41DCCE7C2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04" t="31832" r="30149" b="29343"/>
          <a:stretch/>
        </p:blipFill>
        <p:spPr>
          <a:xfrm>
            <a:off x="687388" y="2119414"/>
            <a:ext cx="7560464" cy="405024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40FBB52-22BF-4741-B3BC-E016C5789494}"/>
              </a:ext>
            </a:extLst>
          </p:cNvPr>
          <p:cNvSpPr/>
          <p:nvPr/>
        </p:nvSpPr>
        <p:spPr>
          <a:xfrm>
            <a:off x="8446167" y="1905000"/>
            <a:ext cx="3525253" cy="466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Escribimos en el buscador de aplicaciones de Windows “Directiva de seguridad local”. Una vez dentro, vamos a asignación de derechos de usuario. Ahora buscaremos la opción apagar el sistema. Hacemos doble </a:t>
            </a:r>
            <a:r>
              <a:rPr lang="es-ES" dirty="0" err="1"/>
              <a:t>click</a:t>
            </a:r>
            <a:r>
              <a:rPr lang="es-ES" dirty="0"/>
              <a:t> en esta opción y seleccionamos todos los usuarios que no sean administradores. Luego elegiremos la opción de quitar y dejaremos como única opción para apagar el sistema a usuario administrador.</a:t>
            </a:r>
          </a:p>
        </p:txBody>
      </p:sp>
    </p:spTree>
    <p:extLst>
      <p:ext uri="{BB962C8B-B14F-4D97-AF65-F5344CB8AC3E}">
        <p14:creationId xmlns:p14="http://schemas.microsoft.com/office/powerpoint/2010/main" val="364908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06643-8C63-4372-8EB4-8F5CA5FB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¿Dónde se guardan los usuarios creados?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1C7303-428C-4222-8D12-A65961797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0454" y="1905000"/>
            <a:ext cx="7842167" cy="72991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Los usuarios se guardan en el disco C en el directorio de usuarios. Como se pide en la actividad, no aparece el usuario “Profesor”.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63B768-F962-456A-8D57-10FCF1060D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55" t="24900" r="26906" b="16651"/>
          <a:stretch/>
        </p:blipFill>
        <p:spPr>
          <a:xfrm>
            <a:off x="2839453" y="2634916"/>
            <a:ext cx="7303168" cy="400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3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FB620-B17F-44DE-9E2D-611D079D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CREAR CARPETA “DATOS DE ALUMNOBACHILLERATO”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A508DF-CBBE-47FB-8E45-D1AB0C14BE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50" t="42454" r="26906" b="20160"/>
          <a:stretch/>
        </p:blipFill>
        <p:spPr>
          <a:xfrm>
            <a:off x="2078340" y="2189747"/>
            <a:ext cx="8204948" cy="36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5526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</TotalTime>
  <Words>208</Words>
  <Application>Microsoft Office PowerPoint</Application>
  <PresentationFormat>Panorámica</PresentationFormat>
  <Paragraphs>10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Espiral</vt:lpstr>
      <vt:lpstr>PERMISOS Y DERECHOS EN WINDOWS</vt:lpstr>
      <vt:lpstr>1. CREA LA SIGUIENTE ESTRUCTURA EN EL DISCO DE DATOS</vt:lpstr>
      <vt:lpstr>Presentación de PowerPoint</vt:lpstr>
      <vt:lpstr>Presentación de PowerPoint</vt:lpstr>
      <vt:lpstr>2. EVITAR QUE LOS USUARIOS NO ADMINISTRADORES NO PUEDAN APAGAR EL SISTEMA</vt:lpstr>
      <vt:lpstr>3. ¿Dónde se guardan los usuarios creados?</vt:lpstr>
      <vt:lpstr>4. CREAR CARPETA “DATOS DE ALUMNOBACHILLERATO”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PERMISOS Y DERECHOS EN WINDOWS</dc:title>
  <dc:creator>Álvaro Cabello</dc:creator>
  <cp:lastModifiedBy>Álvaro Cabello</cp:lastModifiedBy>
  <cp:revision>2</cp:revision>
  <dcterms:created xsi:type="dcterms:W3CDTF">2020-02-19T16:08:27Z</dcterms:created>
  <dcterms:modified xsi:type="dcterms:W3CDTF">2020-02-19T16:23:04Z</dcterms:modified>
</cp:coreProperties>
</file>