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A736B2-D83C-4E2F-901B-9B25533BB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3509" y="0"/>
            <a:ext cx="8915399" cy="2262781"/>
          </a:xfrm>
        </p:spPr>
        <p:txBody>
          <a:bodyPr/>
          <a:lstStyle/>
          <a:p>
            <a:r>
              <a:rPr lang="es-ES" dirty="0"/>
              <a:t>ADMINISTRADOR DE DISPOSITIVOS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A61300-BF86-4EA8-9327-43CB16222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96170" y="5764820"/>
            <a:ext cx="4390529" cy="1126283"/>
          </a:xfrm>
        </p:spPr>
        <p:txBody>
          <a:bodyPr/>
          <a:lstStyle/>
          <a:p>
            <a:r>
              <a:rPr lang="es-ES" dirty="0"/>
              <a:t>ÁLVARO CABELLO BENITO     DA1D1E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072FF83-2C3F-4326-8527-635DABFD65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78" t="5969" r="37283" b="20952"/>
          <a:stretch/>
        </p:blipFill>
        <p:spPr>
          <a:xfrm>
            <a:off x="6096000" y="1381993"/>
            <a:ext cx="5653638" cy="409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671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72A4293-27CE-4C72-BF44-0105668AED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478" t="15636" r="7935" b="25785"/>
          <a:stretch/>
        </p:blipFill>
        <p:spPr>
          <a:xfrm>
            <a:off x="1517374" y="1430326"/>
            <a:ext cx="4711148" cy="5427674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D4D426B4-B608-49ED-99E6-EF0B6B9123AF}"/>
              </a:ext>
            </a:extLst>
          </p:cNvPr>
          <p:cNvSpPr/>
          <p:nvPr/>
        </p:nvSpPr>
        <p:spPr>
          <a:xfrm>
            <a:off x="2226365" y="2266122"/>
            <a:ext cx="1510748" cy="23853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C3B0A0F-5A6D-44B4-A881-8E6342E3B0AC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737113" y="2001078"/>
            <a:ext cx="3200400" cy="384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C13C570B-33C7-42F6-8772-E69442D9BE1A}"/>
              </a:ext>
            </a:extLst>
          </p:cNvPr>
          <p:cNvSpPr txBox="1"/>
          <p:nvPr/>
        </p:nvSpPr>
        <p:spPr>
          <a:xfrm>
            <a:off x="7070035" y="1816412"/>
            <a:ext cx="2756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Nombre del dispositivo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3A17BA3-3B5B-4BB2-BD5E-CFD372B713B1}"/>
              </a:ext>
            </a:extLst>
          </p:cNvPr>
          <p:cNvSpPr/>
          <p:nvPr/>
        </p:nvSpPr>
        <p:spPr>
          <a:xfrm>
            <a:off x="1755913" y="4114801"/>
            <a:ext cx="1835426" cy="23853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B811FAFD-3227-4B2A-893A-B2AFCE4C8C70}"/>
              </a:ext>
            </a:extLst>
          </p:cNvPr>
          <p:cNvCxnSpPr>
            <a:cxnSpLocks/>
          </p:cNvCxnSpPr>
          <p:nvPr/>
        </p:nvCxnSpPr>
        <p:spPr>
          <a:xfrm flipV="1">
            <a:off x="3644348" y="2956144"/>
            <a:ext cx="3167269" cy="1277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52328FF-9D49-46C4-BBD1-ABB1847084F1}"/>
              </a:ext>
            </a:extLst>
          </p:cNvPr>
          <p:cNvSpPr txBox="1"/>
          <p:nvPr/>
        </p:nvSpPr>
        <p:spPr>
          <a:xfrm>
            <a:off x="6937513" y="2586812"/>
            <a:ext cx="27564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esta opción se podrá ver los detalles de los archivo del controlador que esté instalado.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AD72C295-6CAC-411C-A2D9-36FA570F20C3}"/>
              </a:ext>
            </a:extLst>
          </p:cNvPr>
          <p:cNvSpPr/>
          <p:nvPr/>
        </p:nvSpPr>
        <p:spPr>
          <a:xfrm>
            <a:off x="1755913" y="4562061"/>
            <a:ext cx="1835426" cy="23853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9D8D213E-7DA3-4C37-8704-66213524ED8F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3591340" y="3519382"/>
            <a:ext cx="7275443" cy="1161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53FEA93-5C1C-43D1-8371-5E3BDEEEDF20}"/>
              </a:ext>
            </a:extLst>
          </p:cNvPr>
          <p:cNvSpPr txBox="1"/>
          <p:nvPr/>
        </p:nvSpPr>
        <p:spPr>
          <a:xfrm>
            <a:off x="9488557" y="2596052"/>
            <a:ext cx="2756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Aquí podrás actualizar el controlador para el dispositivo.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E3A4880-C918-4BFE-A032-A75749C11071}"/>
              </a:ext>
            </a:extLst>
          </p:cNvPr>
          <p:cNvSpPr txBox="1"/>
          <p:nvPr/>
        </p:nvSpPr>
        <p:spPr>
          <a:xfrm>
            <a:off x="6924261" y="4222511"/>
            <a:ext cx="27564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 realizas algún cambio y quieres volver a lo anterior debes usar esta opción.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9C1C5D01-22BE-4B29-A7CC-588E16C34AD4}"/>
              </a:ext>
            </a:extLst>
          </p:cNvPr>
          <p:cNvSpPr/>
          <p:nvPr/>
        </p:nvSpPr>
        <p:spPr>
          <a:xfrm>
            <a:off x="1755913" y="5006030"/>
            <a:ext cx="1835426" cy="23853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21A46265-B01A-45BA-A870-78CDFF9155A2}"/>
              </a:ext>
            </a:extLst>
          </p:cNvPr>
          <p:cNvCxnSpPr>
            <a:cxnSpLocks/>
          </p:cNvCxnSpPr>
          <p:nvPr/>
        </p:nvCxnSpPr>
        <p:spPr>
          <a:xfrm flipV="1">
            <a:off x="3591340" y="4562061"/>
            <a:ext cx="3127512" cy="563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>
            <a:extLst>
              <a:ext uri="{FF2B5EF4-FFF2-40B4-BE49-F238E27FC236}">
                <a16:creationId xmlns:a16="http://schemas.microsoft.com/office/drawing/2014/main" id="{2AA56FAD-B525-4F53-851B-2EAEC1FC616D}"/>
              </a:ext>
            </a:extLst>
          </p:cNvPr>
          <p:cNvSpPr/>
          <p:nvPr/>
        </p:nvSpPr>
        <p:spPr>
          <a:xfrm>
            <a:off x="1755913" y="5615548"/>
            <a:ext cx="1835426" cy="23853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CF7DD145-168A-475D-A35D-E557BD45B422}"/>
              </a:ext>
            </a:extLst>
          </p:cNvPr>
          <p:cNvSpPr/>
          <p:nvPr/>
        </p:nvSpPr>
        <p:spPr>
          <a:xfrm>
            <a:off x="1755913" y="6008215"/>
            <a:ext cx="1835426" cy="23853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DFDD2573-8AD4-45A7-94B5-DF4343837760}"/>
              </a:ext>
            </a:extLst>
          </p:cNvPr>
          <p:cNvCxnSpPr>
            <a:cxnSpLocks/>
          </p:cNvCxnSpPr>
          <p:nvPr/>
        </p:nvCxnSpPr>
        <p:spPr>
          <a:xfrm>
            <a:off x="3591339" y="5699840"/>
            <a:ext cx="5777948" cy="10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449279A8-C58A-40AB-8794-3A5C8A9DCDB9}"/>
              </a:ext>
            </a:extLst>
          </p:cNvPr>
          <p:cNvCxnSpPr>
            <a:cxnSpLocks/>
          </p:cNvCxnSpPr>
          <p:nvPr/>
        </p:nvCxnSpPr>
        <p:spPr>
          <a:xfrm>
            <a:off x="3591339" y="6135707"/>
            <a:ext cx="3975652" cy="193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D6E3339A-6F71-4761-AAC3-F2BA1D321127}"/>
              </a:ext>
            </a:extLst>
          </p:cNvPr>
          <p:cNvSpPr txBox="1"/>
          <p:nvPr/>
        </p:nvSpPr>
        <p:spPr>
          <a:xfrm>
            <a:off x="7679635" y="5812714"/>
            <a:ext cx="2756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 esta opción desinstalarás el dispositivo.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A9C744A5-9031-421C-B9E5-06DF9C42B3A2}"/>
              </a:ext>
            </a:extLst>
          </p:cNvPr>
          <p:cNvSpPr txBox="1"/>
          <p:nvPr/>
        </p:nvSpPr>
        <p:spPr>
          <a:xfrm>
            <a:off x="9296400" y="4776510"/>
            <a:ext cx="2756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Aquí podrás deshabilitar el dispositivo.</a:t>
            </a:r>
          </a:p>
        </p:txBody>
      </p:sp>
    </p:spTree>
    <p:extLst>
      <p:ext uri="{BB962C8B-B14F-4D97-AF65-F5344CB8AC3E}">
        <p14:creationId xmlns:p14="http://schemas.microsoft.com/office/powerpoint/2010/main" val="1935306875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</TotalTime>
  <Words>64</Words>
  <Application>Microsoft Office PowerPoint</Application>
  <PresentationFormat>Panorámica</PresentationFormat>
  <Paragraphs>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Espiral</vt:lpstr>
      <vt:lpstr>ADMINISTRADOR DE DISPOSITIVOS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ADMINISTRADOR DE DISPOSITIVOS</dc:title>
  <dc:creator>Álvaro Cabello</dc:creator>
  <cp:lastModifiedBy>Álvaro Cabello</cp:lastModifiedBy>
  <cp:revision>2</cp:revision>
  <dcterms:created xsi:type="dcterms:W3CDTF">2020-01-22T16:41:24Z</dcterms:created>
  <dcterms:modified xsi:type="dcterms:W3CDTF">2020-01-22T16:52:47Z</dcterms:modified>
</cp:coreProperties>
</file>