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9" r:id="rId3"/>
    <p:sldId id="261" r:id="rId4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FBB9-A634-4BFA-A194-F49DE703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LA CPU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37C8A4-F3FC-4649-8DF2-9045385B0AB7}"/>
              </a:ext>
            </a:extLst>
          </p:cNvPr>
          <p:cNvSpPr/>
          <p:nvPr/>
        </p:nvSpPr>
        <p:spPr>
          <a:xfrm>
            <a:off x="1059842" y="1853248"/>
            <a:ext cx="9684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La CPU está formada por 2 circuitos, ALU y UC.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Realizan funciones para los que la CPU fue diseñada: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      - Realización de operaciones aritmético-lógicas.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      - Control de los elementos de hardware.</a:t>
            </a:r>
          </a:p>
        </p:txBody>
      </p:sp>
    </p:spTree>
    <p:extLst>
      <p:ext uri="{BB962C8B-B14F-4D97-AF65-F5344CB8AC3E}">
        <p14:creationId xmlns:p14="http://schemas.microsoft.com/office/powerpoint/2010/main" val="96030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E58CA9-24B2-4AE5-8234-3A0FDB3B9CF2}"/>
              </a:ext>
            </a:extLst>
          </p:cNvPr>
          <p:cNvSpPr txBox="1">
            <a:spLocks/>
          </p:cNvSpPr>
          <p:nvPr/>
        </p:nvSpPr>
        <p:spPr>
          <a:xfrm>
            <a:off x="1075442" y="742122"/>
            <a:ext cx="8825658" cy="848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/>
              <a:t>UNIDAD ARITMETICO LÓGICA</a:t>
            </a:r>
          </a:p>
        </p:txBody>
      </p:sp>
      <p:pic>
        <p:nvPicPr>
          <p:cNvPr id="1026" name="Picture 2" descr="Resultado de imagen de ALU">
            <a:extLst>
              <a:ext uri="{FF2B5EF4-FFF2-40B4-BE49-F238E27FC236}">
                <a16:creationId xmlns:a16="http://schemas.microsoft.com/office/drawing/2014/main" id="{9084E7C6-44B5-4A1B-921D-64E1BA03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04" y="2110955"/>
            <a:ext cx="4841391" cy="41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4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50DA7D8-BF74-4525-8DCE-5F8AB0725C91}"/>
              </a:ext>
            </a:extLst>
          </p:cNvPr>
          <p:cNvSpPr txBox="1">
            <a:spLocks/>
          </p:cNvSpPr>
          <p:nvPr/>
        </p:nvSpPr>
        <p:spPr>
          <a:xfrm>
            <a:off x="808383" y="627864"/>
            <a:ext cx="4797288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BUS DE SISTEMAS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1A6421-C843-4D56-B636-44D0238F2F0E}"/>
              </a:ext>
            </a:extLst>
          </p:cNvPr>
          <p:cNvSpPr/>
          <p:nvPr/>
        </p:nvSpPr>
        <p:spPr>
          <a:xfrm>
            <a:off x="808383" y="14312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Bus de datos que transporta información con la que se opera.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4A659F6-A437-4617-8262-3F1D157C16F1}"/>
              </a:ext>
            </a:extLst>
          </p:cNvPr>
          <p:cNvSpPr txBox="1">
            <a:spLocks/>
          </p:cNvSpPr>
          <p:nvPr/>
        </p:nvSpPr>
        <p:spPr>
          <a:xfrm>
            <a:off x="7460974" y="2262233"/>
            <a:ext cx="3299791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REGISTROS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ED4869-F48F-4014-BBAC-99272906ADDA}"/>
              </a:ext>
            </a:extLst>
          </p:cNvPr>
          <p:cNvSpPr/>
          <p:nvPr/>
        </p:nvSpPr>
        <p:spPr>
          <a:xfrm>
            <a:off x="5314123" y="30656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Almacena los datos con los que se opera.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7A223C-19B8-4545-91A9-ED42E1A4E178}"/>
              </a:ext>
            </a:extLst>
          </p:cNvPr>
          <p:cNvSpPr txBox="1">
            <a:spLocks/>
          </p:cNvSpPr>
          <p:nvPr/>
        </p:nvSpPr>
        <p:spPr>
          <a:xfrm>
            <a:off x="808383" y="4298288"/>
            <a:ext cx="6983895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CIRCUITO OPERACIONAL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AB36C-BC1D-4F14-AD46-E75216AED4A7}"/>
              </a:ext>
            </a:extLst>
          </p:cNvPr>
          <p:cNvSpPr/>
          <p:nvPr/>
        </p:nvSpPr>
        <p:spPr>
          <a:xfrm>
            <a:off x="808383" y="51016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Lleva a cabo la operación indicada.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704445-053D-45E9-A74B-5F813734C5B6}"/>
              </a:ext>
            </a:extLst>
          </p:cNvPr>
          <p:cNvSpPr txBox="1">
            <a:spLocks/>
          </p:cNvSpPr>
          <p:nvPr/>
        </p:nvSpPr>
        <p:spPr>
          <a:xfrm>
            <a:off x="968403" y="947904"/>
            <a:ext cx="4797288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ACUMULADOR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DAC672-C441-41AD-87BB-038F31C4F0DC}"/>
              </a:ext>
            </a:extLst>
          </p:cNvPr>
          <p:cNvSpPr/>
          <p:nvPr/>
        </p:nvSpPr>
        <p:spPr>
          <a:xfrm>
            <a:off x="968403" y="17512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Acumula los resultados obtenidos de las operaciones.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236DD76-5590-4EDD-AD84-39FC93C261DE}"/>
              </a:ext>
            </a:extLst>
          </p:cNvPr>
          <p:cNvSpPr txBox="1">
            <a:spLocks/>
          </p:cNvSpPr>
          <p:nvPr/>
        </p:nvSpPr>
        <p:spPr>
          <a:xfrm>
            <a:off x="7506694" y="3385645"/>
            <a:ext cx="3299791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REGISTROS DE ESTADO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6866A-F23F-4C3C-B61B-D2C7240EC10F}"/>
              </a:ext>
            </a:extLst>
          </p:cNvPr>
          <p:cNvSpPr/>
          <p:nvPr/>
        </p:nvSpPr>
        <p:spPr>
          <a:xfrm>
            <a:off x="3863340" y="4851957"/>
            <a:ext cx="6917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Almacenan lo ocurrido en la operación anterior.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3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4403C-8564-45C9-9DB7-F717311BE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442" y="742122"/>
            <a:ext cx="8825658" cy="1558801"/>
          </a:xfrm>
        </p:spPr>
        <p:txBody>
          <a:bodyPr/>
          <a:lstStyle/>
          <a:p>
            <a:r>
              <a:rPr lang="es-ES" sz="4800" dirty="0"/>
              <a:t>UNIDAD CENTRAL DE PROCESAMIENTO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A443CA-680A-4713-B80C-DE67E34C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71" y="3429000"/>
            <a:ext cx="2873857" cy="28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C84192-CD50-471F-A16E-8636698FF5E0}"/>
              </a:ext>
            </a:extLst>
          </p:cNvPr>
          <p:cNvSpPr/>
          <p:nvPr/>
        </p:nvSpPr>
        <p:spPr>
          <a:xfrm>
            <a:off x="808382" y="221714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Es un registro del procesador de un computador que indica la posición donde está el procesador en su secuencia de instrucciones.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27BC275-E47E-4124-8F04-C1FE44C83EE2}"/>
              </a:ext>
            </a:extLst>
          </p:cNvPr>
          <p:cNvSpPr txBox="1">
            <a:spLocks/>
          </p:cNvSpPr>
          <p:nvPr/>
        </p:nvSpPr>
        <p:spPr>
          <a:xfrm>
            <a:off x="808382" y="627863"/>
            <a:ext cx="6200001" cy="14435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REGISTRO CONTADOR DE PROGRAMA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BF053F-2D0B-4A4C-8164-68ECD8D9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72" y="3536090"/>
            <a:ext cx="7318446" cy="792987"/>
          </a:xfrm>
        </p:spPr>
        <p:txBody>
          <a:bodyPr/>
          <a:lstStyle/>
          <a:p>
            <a:r>
              <a:rPr lang="es-ES" dirty="0"/>
              <a:t>REGISTRO DE INSTRUCCIÓN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0CE9AE-B938-49FA-A131-11E91B7C853F}"/>
              </a:ext>
            </a:extLst>
          </p:cNvPr>
          <p:cNvSpPr/>
          <p:nvPr/>
        </p:nvSpPr>
        <p:spPr>
          <a:xfrm>
            <a:off x="4065172" y="4778377"/>
            <a:ext cx="55394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Es un registro de la unidad de control de la CPU en donde se almacena la instrucción que se está ejecutando.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50DA7D8-BF74-4525-8DCE-5F8AB0725C91}"/>
              </a:ext>
            </a:extLst>
          </p:cNvPr>
          <p:cNvSpPr txBox="1">
            <a:spLocks/>
          </p:cNvSpPr>
          <p:nvPr/>
        </p:nvSpPr>
        <p:spPr>
          <a:xfrm>
            <a:off x="808383" y="627864"/>
            <a:ext cx="4797288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DECODIFICADOR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1A6421-C843-4D56-B636-44D0238F2F0E}"/>
              </a:ext>
            </a:extLst>
          </p:cNvPr>
          <p:cNvSpPr/>
          <p:nvPr/>
        </p:nvSpPr>
        <p:spPr>
          <a:xfrm>
            <a:off x="808383" y="14312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Decodifica las operaciones y las guarda en el registro de instrucciones.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4A659F6-A437-4617-8262-3F1D157C16F1}"/>
              </a:ext>
            </a:extLst>
          </p:cNvPr>
          <p:cNvSpPr txBox="1">
            <a:spLocks/>
          </p:cNvSpPr>
          <p:nvPr/>
        </p:nvSpPr>
        <p:spPr>
          <a:xfrm>
            <a:off x="8938591" y="2262233"/>
            <a:ext cx="1822174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RELOJ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ED4869-F48F-4014-BBAC-99272906ADDA}"/>
              </a:ext>
            </a:extLst>
          </p:cNvPr>
          <p:cNvSpPr/>
          <p:nvPr/>
        </p:nvSpPr>
        <p:spPr>
          <a:xfrm>
            <a:off x="5605671" y="30656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Proporciona pulsos en los que desarrollar la instrucción.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7A223C-19B8-4545-91A9-ED42E1A4E178}"/>
              </a:ext>
            </a:extLst>
          </p:cNvPr>
          <p:cNvSpPr txBox="1">
            <a:spLocks/>
          </p:cNvSpPr>
          <p:nvPr/>
        </p:nvSpPr>
        <p:spPr>
          <a:xfrm>
            <a:off x="808383" y="3896602"/>
            <a:ext cx="4485860" cy="803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SECUENCIADOR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AB36C-BC1D-4F14-AD46-E75216AED4A7}"/>
              </a:ext>
            </a:extLst>
          </p:cNvPr>
          <p:cNvSpPr/>
          <p:nvPr/>
        </p:nvSpPr>
        <p:spPr>
          <a:xfrm>
            <a:off x="808383" y="46999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</a:rPr>
              <a:t>Encargado de generar órdenes básicas.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144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COMPONENTES DE LA CPU</vt:lpstr>
      <vt:lpstr>Presentación de PowerPoint</vt:lpstr>
      <vt:lpstr>Presentación de PowerPoint</vt:lpstr>
      <vt:lpstr>Presentación de PowerPoint</vt:lpstr>
      <vt:lpstr>UNIDAD CENTRAL DE PROCESAMIENTO</vt:lpstr>
      <vt:lpstr>REGISTRO DE INSTRUCCIÓN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CENTRAL DE PROCESAMIENTO</dc:title>
  <dc:creator>Álvaro Cabello</dc:creator>
  <cp:lastModifiedBy>Álvaro Cabello</cp:lastModifiedBy>
  <cp:revision>6</cp:revision>
  <dcterms:created xsi:type="dcterms:W3CDTF">2019-09-30T14:18:40Z</dcterms:created>
  <dcterms:modified xsi:type="dcterms:W3CDTF">2019-10-02T16:39:15Z</dcterms:modified>
</cp:coreProperties>
</file>