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4E4FB-A62F-4DAF-83DF-2D858808E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/>
              <a:t>CONFIGURACIÓN DE RED DE UNA MÁQUINA VIRTUAL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F0A5D6-A5AC-46AE-8373-BEE5E3753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ÁLVARO CABELLO BENITO     DA1D1E</a:t>
            </a:r>
          </a:p>
        </p:txBody>
      </p:sp>
    </p:spTree>
    <p:extLst>
      <p:ext uri="{BB962C8B-B14F-4D97-AF65-F5344CB8AC3E}">
        <p14:creationId xmlns:p14="http://schemas.microsoft.com/office/powerpoint/2010/main" val="94621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C9F1E71-C03F-4B4A-A396-3333A50BD14B}"/>
              </a:ext>
            </a:extLst>
          </p:cNvPr>
          <p:cNvSpPr txBox="1">
            <a:spLocks/>
          </p:cNvSpPr>
          <p:nvPr/>
        </p:nvSpPr>
        <p:spPr>
          <a:xfrm>
            <a:off x="6096000" y="931414"/>
            <a:ext cx="4558749" cy="695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TIPOS DE REDES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F49434-5313-4735-81C3-D918774EF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09" t="15248" r="24891" b="21145"/>
          <a:stretch/>
        </p:blipFill>
        <p:spPr>
          <a:xfrm>
            <a:off x="3048000" y="2226366"/>
            <a:ext cx="6096000" cy="435996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36B0656-315A-4ABE-B6A2-F2B3348FCEC8}"/>
              </a:ext>
            </a:extLst>
          </p:cNvPr>
          <p:cNvSpPr/>
          <p:nvPr/>
        </p:nvSpPr>
        <p:spPr>
          <a:xfrm>
            <a:off x="5617369" y="4264819"/>
            <a:ext cx="1262062" cy="110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80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CD7D1AF-7D23-40FB-931C-97A212E62C43}"/>
              </a:ext>
            </a:extLst>
          </p:cNvPr>
          <p:cNvSpPr txBox="1">
            <a:spLocks/>
          </p:cNvSpPr>
          <p:nvPr/>
        </p:nvSpPr>
        <p:spPr>
          <a:xfrm>
            <a:off x="5605671" y="918162"/>
            <a:ext cx="4797288" cy="695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dirty="0"/>
              <a:t>RED NAT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5A617D7-F021-4198-A421-F2A1910E6FBB}"/>
              </a:ext>
            </a:extLst>
          </p:cNvPr>
          <p:cNvSpPr/>
          <p:nvPr/>
        </p:nvSpPr>
        <p:spPr>
          <a:xfrm>
            <a:off x="1384944" y="2502212"/>
            <a:ext cx="942211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Address Translación:</a:t>
            </a:r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 mecanismo utilizado por routers IP para intercambiar paquetes entre dos redes que se asignan mutuamente direcciones incompatibles.</a:t>
            </a:r>
          </a:p>
          <a:p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red NAT es la más fácil para una Máquina Virtual para acceder a una red externa, por eso es la red por defecto en cualquier instalación en VirtualBox.</a:t>
            </a:r>
          </a:p>
        </p:txBody>
      </p:sp>
    </p:spTree>
    <p:extLst>
      <p:ext uri="{BB962C8B-B14F-4D97-AF65-F5344CB8AC3E}">
        <p14:creationId xmlns:p14="http://schemas.microsoft.com/office/powerpoint/2010/main" val="191673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C1A7A0E-9C0E-4DAF-BB45-566D17AF348F}"/>
              </a:ext>
            </a:extLst>
          </p:cNvPr>
          <p:cNvSpPr txBox="1">
            <a:spLocks/>
          </p:cNvSpPr>
          <p:nvPr/>
        </p:nvSpPr>
        <p:spPr>
          <a:xfrm>
            <a:off x="4929809" y="918162"/>
            <a:ext cx="5473150" cy="695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dirty="0"/>
              <a:t>ADAPTADOR PUENTE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83FA92E-61F1-4507-99DB-15BB8905E37D}"/>
              </a:ext>
            </a:extLst>
          </p:cNvPr>
          <p:cNvSpPr/>
          <p:nvPr/>
        </p:nvSpPr>
        <p:spPr>
          <a:xfrm>
            <a:off x="1020417" y="2461592"/>
            <a:ext cx="1015116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se elige el modo </a:t>
            </a:r>
            <a:r>
              <a:rPr lang="es-E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adaptador puente</a:t>
            </a:r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tenemos más de una tarjeta de red instalada en nuestro ordenador, por ejemplo, en un portátil tendríamos la tarjeta Ethernet y la Wifi; en estos casos, debajo del modo de red, está la lista de tarjetas de red del equipo anfitrión y debemos elegir una, para indicar por dónde se dirigirá el tráfico de la tarjeta en modo puente de la máquina virtual.</a:t>
            </a:r>
          </a:p>
        </p:txBody>
      </p:sp>
    </p:spTree>
    <p:extLst>
      <p:ext uri="{BB962C8B-B14F-4D97-AF65-F5344CB8AC3E}">
        <p14:creationId xmlns:p14="http://schemas.microsoft.com/office/powerpoint/2010/main" val="94600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098A56C-EBEE-44F9-8888-0AF121FC3798}"/>
              </a:ext>
            </a:extLst>
          </p:cNvPr>
          <p:cNvSpPr txBox="1">
            <a:spLocks/>
          </p:cNvSpPr>
          <p:nvPr/>
        </p:nvSpPr>
        <p:spPr>
          <a:xfrm>
            <a:off x="5605671" y="918162"/>
            <a:ext cx="4797288" cy="695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dirty="0"/>
              <a:t>RED INTERNA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F2F64E8-54DC-41DF-9EB3-FC38911BCF84}"/>
              </a:ext>
            </a:extLst>
          </p:cNvPr>
          <p:cNvSpPr/>
          <p:nvPr/>
        </p:nvSpPr>
        <p:spPr>
          <a:xfrm>
            <a:off x="1020417" y="2461592"/>
            <a:ext cx="1015116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configuración de red en el modo </a:t>
            </a:r>
            <a:r>
              <a:rPr lang="es-E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interna</a:t>
            </a:r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podemos conseguir aislar la comunicación entre Máquinas Virtuales que no estén conectadas a al misma red interna.</a:t>
            </a:r>
          </a:p>
          <a:p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conectar estas redes internas al exterior, habrá que crear Máquinas Virtuales que funcionen como routers y dispongan de dos o más tarjetas de red, de esta forma, podremos construir un camino hacia Internet.</a:t>
            </a:r>
          </a:p>
        </p:txBody>
      </p:sp>
    </p:spTree>
    <p:extLst>
      <p:ext uri="{BB962C8B-B14F-4D97-AF65-F5344CB8AC3E}">
        <p14:creationId xmlns:p14="http://schemas.microsoft.com/office/powerpoint/2010/main" val="195753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9E4645-88D7-4916-9B3B-865C88901A69}"/>
              </a:ext>
            </a:extLst>
          </p:cNvPr>
          <p:cNvSpPr txBox="1">
            <a:spLocks/>
          </p:cNvSpPr>
          <p:nvPr/>
        </p:nvSpPr>
        <p:spPr>
          <a:xfrm>
            <a:off x="2756452" y="918162"/>
            <a:ext cx="7646508" cy="695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dirty="0"/>
              <a:t>ADAPTADOR SOLO ANFITRIÓN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9C3293-DF24-4FD2-9B4B-73CC58CE9285}"/>
              </a:ext>
            </a:extLst>
          </p:cNvPr>
          <p:cNvSpPr/>
          <p:nvPr/>
        </p:nvSpPr>
        <p:spPr>
          <a:xfrm>
            <a:off x="1020417" y="2461592"/>
            <a:ext cx="101511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modo </a:t>
            </a:r>
            <a:r>
              <a:rPr lang="es-E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solo-anfitrión</a:t>
            </a:r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utiliza para crear una red interna a la que pertenecerá también el equipo anfitrión, algo que no sucede en el modo Red interna.</a:t>
            </a:r>
          </a:p>
        </p:txBody>
      </p:sp>
    </p:spTree>
    <p:extLst>
      <p:ext uri="{BB962C8B-B14F-4D97-AF65-F5344CB8AC3E}">
        <p14:creationId xmlns:p14="http://schemas.microsoft.com/office/powerpoint/2010/main" val="2256755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25</TotalTime>
  <Words>251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Berlín</vt:lpstr>
      <vt:lpstr>CONFIGURACIÓN DE RED DE UNA MÁQUINA VIRTUAL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CONFIGURACIÓN DE RED DE UNA MÁQUINA VIRTUAL</dc:title>
  <dc:creator>Álvaro Cabello</dc:creator>
  <cp:lastModifiedBy>Álvaro Cabello</cp:lastModifiedBy>
  <cp:revision>3</cp:revision>
  <dcterms:created xsi:type="dcterms:W3CDTF">2019-11-08T19:27:52Z</dcterms:created>
  <dcterms:modified xsi:type="dcterms:W3CDTF">2019-11-11T14:39:52Z</dcterms:modified>
</cp:coreProperties>
</file>