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DA6E9-E901-4033-81A9-0F527A9B5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GESTORES DE ARRANQUE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7FE5-2FC3-443F-93C1-8D18424C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060" y="4643435"/>
            <a:ext cx="6815669" cy="1320802"/>
          </a:xfrm>
        </p:spPr>
        <p:txBody>
          <a:bodyPr/>
          <a:lstStyle/>
          <a:p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248801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E9CF-1723-40E9-A122-68822A2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NTLDRL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5C004C-B039-4674-B2E9-8837B8A133F7}"/>
              </a:ext>
            </a:extLst>
          </p:cNvPr>
          <p:cNvSpPr txBox="1"/>
          <p:nvPr/>
        </p:nvSpPr>
        <p:spPr>
          <a:xfrm>
            <a:off x="1086678" y="2690336"/>
            <a:ext cx="4426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gestor de arranque de Windows. Funciona de la siguiente forma:</a:t>
            </a:r>
          </a:p>
          <a:p>
            <a:pPr marL="342900" indent="-342900">
              <a:buAutoNum type="arabicPeriod"/>
            </a:pPr>
            <a:r>
              <a:rPr lang="es-ES" sz="2400" dirty="0"/>
              <a:t>Controla el proceso multiarranque.</a:t>
            </a:r>
          </a:p>
          <a:p>
            <a:pPr marL="342900" indent="-342900">
              <a:buAutoNum type="arabicPeriod"/>
            </a:pPr>
            <a:r>
              <a:rPr lang="es-ES" sz="2400" dirty="0"/>
              <a:t>Llama a Windows.exe</a:t>
            </a:r>
          </a:p>
          <a:p>
            <a:pPr marL="342900" indent="-342900">
              <a:buAutoNum type="arabicPeriod"/>
            </a:pPr>
            <a:r>
              <a:rPr lang="es-ES" sz="2400" dirty="0"/>
              <a:t>Por último se carga el NTOSKRNL.exe</a:t>
            </a:r>
            <a:endParaRPr lang="es-ES" dirty="0"/>
          </a:p>
        </p:txBody>
      </p:sp>
      <p:pic>
        <p:nvPicPr>
          <p:cNvPr id="1026" name="Picture 2" descr="Resultado de imagen de NTLDR">
            <a:extLst>
              <a:ext uri="{FF2B5EF4-FFF2-40B4-BE49-F238E27FC236}">
                <a16:creationId xmlns:a16="http://schemas.microsoft.com/office/drawing/2014/main" id="{E7B0A788-F601-436D-9626-4F6A3C44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57" y="2690336"/>
            <a:ext cx="4946535" cy="329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03B9-F2D5-4654-94F4-39F66842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F0B2-0840-434C-9C8E-534914F6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98234" cy="3318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Este es el gestor de arranque de Linux.</a:t>
            </a:r>
          </a:p>
          <a:p>
            <a:pPr marL="0" indent="0">
              <a:buNone/>
            </a:pPr>
            <a:r>
              <a:rPr lang="es-ES" dirty="0"/>
              <a:t>Tiene como función poder ejecutar dos sistemas operativos distintos instalados en la misma plataforma.</a:t>
            </a:r>
          </a:p>
        </p:txBody>
      </p:sp>
      <p:pic>
        <p:nvPicPr>
          <p:cNvPr id="2054" name="Picture 6" descr="Resultado de imagen de lilo gestor de arranque">
            <a:extLst>
              <a:ext uri="{FF2B5EF4-FFF2-40B4-BE49-F238E27FC236}">
                <a16:creationId xmlns:a16="http://schemas.microsoft.com/office/drawing/2014/main" id="{AD4721C9-A21A-42C6-85F9-8D41C708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6932"/>
            <a:ext cx="5100106" cy="26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4E2D-ADB2-4DDA-A803-3BEF1AA7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C247C-E825-450E-9E4F-3D3FD295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76529" cy="3318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Este es el gestor de arranque más moderno.</a:t>
            </a:r>
          </a:p>
          <a:p>
            <a:pPr marL="0" indent="0">
              <a:buNone/>
            </a:pPr>
            <a:r>
              <a:rPr lang="es-ES" dirty="0"/>
              <a:t>Permite ejecutar cualquier comando.</a:t>
            </a:r>
          </a:p>
          <a:p>
            <a:pPr marL="0" indent="0">
              <a:buNone/>
            </a:pPr>
            <a:r>
              <a:rPr lang="es-ES" dirty="0"/>
              <a:t>Tiene una interfaz intuitiva y se pueden añadir distintos SO sin multiarranque.</a:t>
            </a:r>
          </a:p>
        </p:txBody>
      </p:sp>
      <p:pic>
        <p:nvPicPr>
          <p:cNvPr id="3074" name="Picture 2" descr="Resultado de imagen de grub">
            <a:extLst>
              <a:ext uri="{FF2B5EF4-FFF2-40B4-BE49-F238E27FC236}">
                <a16:creationId xmlns:a16="http://schemas.microsoft.com/office/drawing/2014/main" id="{B494C53F-A560-4745-AC08-5F1A361A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2556932"/>
            <a:ext cx="4087914" cy="30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3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94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GESTORES DE ARRANQUE</vt:lpstr>
      <vt:lpstr>NTLDRL</vt:lpstr>
      <vt:lpstr>LILO</vt:lpstr>
      <vt:lpstr>GRUB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GESTORES DE ARRANQUE</dc:title>
  <dc:creator>Álvaro Cabello</dc:creator>
  <cp:lastModifiedBy>Álvaro Cabello</cp:lastModifiedBy>
  <cp:revision>2</cp:revision>
  <dcterms:created xsi:type="dcterms:W3CDTF">2020-01-20T14:45:24Z</dcterms:created>
  <dcterms:modified xsi:type="dcterms:W3CDTF">2020-01-20T14:58:12Z</dcterms:modified>
</cp:coreProperties>
</file>