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4" r:id="rId2"/>
    <p:sldId id="263"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12/16/2019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12/16/2019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12/16/2019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F9C669-14EA-4F8F-8711-DDFED73BD659}"/>
              </a:ext>
            </a:extLst>
          </p:cNvPr>
          <p:cNvSpPr>
            <a:spLocks noGrp="1"/>
          </p:cNvSpPr>
          <p:nvPr>
            <p:ph type="title"/>
          </p:nvPr>
        </p:nvSpPr>
        <p:spPr>
          <a:xfrm>
            <a:off x="608349" y="1832823"/>
            <a:ext cx="10364451" cy="1596177"/>
          </a:xfrm>
        </p:spPr>
        <p:txBody>
          <a:bodyPr/>
          <a:lstStyle/>
          <a:p>
            <a:r>
              <a:rPr lang="es-ES" dirty="0"/>
              <a:t>INSTALACIÓN DE DOS SISTEMAS </a:t>
            </a:r>
            <a:br>
              <a:rPr lang="es-ES" dirty="0"/>
            </a:br>
            <a:r>
              <a:rPr lang="es-ES" dirty="0"/>
              <a:t>OPERATIVOS EN UN ORDENADOR</a:t>
            </a:r>
          </a:p>
        </p:txBody>
      </p:sp>
      <p:sp>
        <p:nvSpPr>
          <p:cNvPr id="3" name="Marcador de contenido 2">
            <a:extLst>
              <a:ext uri="{FF2B5EF4-FFF2-40B4-BE49-F238E27FC236}">
                <a16:creationId xmlns:a16="http://schemas.microsoft.com/office/drawing/2014/main" id="{87524811-5B3F-4E28-BAC1-E67BCFD9680E}"/>
              </a:ext>
            </a:extLst>
          </p:cNvPr>
          <p:cNvSpPr>
            <a:spLocks noGrp="1"/>
          </p:cNvSpPr>
          <p:nvPr>
            <p:ph sz="quarter" idx="13"/>
          </p:nvPr>
        </p:nvSpPr>
        <p:spPr>
          <a:xfrm>
            <a:off x="6572452" y="5375337"/>
            <a:ext cx="4400348" cy="535134"/>
          </a:xfrm>
        </p:spPr>
        <p:txBody>
          <a:bodyPr/>
          <a:lstStyle/>
          <a:p>
            <a:pPr marL="0" indent="0">
              <a:buNone/>
            </a:pPr>
            <a:r>
              <a:rPr lang="es-ES" dirty="0"/>
              <a:t>ALVARO CABELLO BENITO     DA1D1E</a:t>
            </a:r>
          </a:p>
        </p:txBody>
      </p:sp>
    </p:spTree>
    <p:extLst>
      <p:ext uri="{BB962C8B-B14F-4D97-AF65-F5344CB8AC3E}">
        <p14:creationId xmlns:p14="http://schemas.microsoft.com/office/powerpoint/2010/main" val="2002658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0C8813A-1F15-4DE8-A32C-6FDEE62E8617}"/>
              </a:ext>
            </a:extLst>
          </p:cNvPr>
          <p:cNvPicPr>
            <a:picLocks noChangeAspect="1"/>
          </p:cNvPicPr>
          <p:nvPr/>
        </p:nvPicPr>
        <p:blipFill rotWithShape="1">
          <a:blip r:embed="rId2"/>
          <a:srcRect b="5679"/>
          <a:stretch/>
        </p:blipFill>
        <p:spPr>
          <a:xfrm>
            <a:off x="674609" y="1736036"/>
            <a:ext cx="8346682" cy="4426226"/>
          </a:xfrm>
          <a:prstGeom prst="rect">
            <a:avLst/>
          </a:prstGeom>
        </p:spPr>
      </p:pic>
      <p:sp>
        <p:nvSpPr>
          <p:cNvPr id="5" name="Título 1">
            <a:extLst>
              <a:ext uri="{FF2B5EF4-FFF2-40B4-BE49-F238E27FC236}">
                <a16:creationId xmlns:a16="http://schemas.microsoft.com/office/drawing/2014/main" id="{9137A9E4-5192-4EFF-B817-1AED431D623B}"/>
              </a:ext>
            </a:extLst>
          </p:cNvPr>
          <p:cNvSpPr>
            <a:spLocks noGrp="1"/>
          </p:cNvSpPr>
          <p:nvPr>
            <p:ph type="title"/>
          </p:nvPr>
        </p:nvSpPr>
        <p:spPr>
          <a:xfrm>
            <a:off x="913774" y="556164"/>
            <a:ext cx="10364451" cy="871330"/>
          </a:xfrm>
        </p:spPr>
        <p:txBody>
          <a:bodyPr/>
          <a:lstStyle/>
          <a:p>
            <a:r>
              <a:rPr lang="es-ES" dirty="0"/>
              <a:t>INTRODUCIR ISO DE LINUX SOBRE WINDOWS</a:t>
            </a:r>
          </a:p>
        </p:txBody>
      </p:sp>
      <p:cxnSp>
        <p:nvCxnSpPr>
          <p:cNvPr id="7" name="Conector recto de flecha 6">
            <a:extLst>
              <a:ext uri="{FF2B5EF4-FFF2-40B4-BE49-F238E27FC236}">
                <a16:creationId xmlns:a16="http://schemas.microsoft.com/office/drawing/2014/main" id="{1B271DF7-2DAB-47AC-91C1-36C92EC5E76F}"/>
              </a:ext>
            </a:extLst>
          </p:cNvPr>
          <p:cNvCxnSpPr>
            <a:cxnSpLocks/>
          </p:cNvCxnSpPr>
          <p:nvPr/>
        </p:nvCxnSpPr>
        <p:spPr>
          <a:xfrm flipH="1">
            <a:off x="6877879" y="3048000"/>
            <a:ext cx="250465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8EC4F899-0DBF-45BB-BA61-09E06AD70E8E}"/>
              </a:ext>
            </a:extLst>
          </p:cNvPr>
          <p:cNvSpPr txBox="1"/>
          <p:nvPr/>
        </p:nvSpPr>
        <p:spPr>
          <a:xfrm>
            <a:off x="9541565" y="2146852"/>
            <a:ext cx="2504660" cy="4154984"/>
          </a:xfrm>
          <a:prstGeom prst="rect">
            <a:avLst/>
          </a:prstGeom>
          <a:noFill/>
        </p:spPr>
        <p:txBody>
          <a:bodyPr wrap="square" rtlCol="0">
            <a:spAutoFit/>
          </a:bodyPr>
          <a:lstStyle/>
          <a:p>
            <a:r>
              <a:rPr lang="es-ES" sz="2400" dirty="0"/>
              <a:t>Lo primero será introducir la ISO de Ubuntu sobre la máquina virtual de Windows. Para ello pulsaremos sobre la opción señalada y añadiremos nuestra ISO de Ubuntu.</a:t>
            </a:r>
          </a:p>
        </p:txBody>
      </p:sp>
    </p:spTree>
    <p:extLst>
      <p:ext uri="{BB962C8B-B14F-4D97-AF65-F5344CB8AC3E}">
        <p14:creationId xmlns:p14="http://schemas.microsoft.com/office/powerpoint/2010/main" val="866725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661C3A-F4A8-4086-B4B7-EFDBCF4AFF32}"/>
              </a:ext>
            </a:extLst>
          </p:cNvPr>
          <p:cNvPicPr>
            <a:picLocks noChangeAspect="1"/>
          </p:cNvPicPr>
          <p:nvPr/>
        </p:nvPicPr>
        <p:blipFill rotWithShape="1">
          <a:blip r:embed="rId2"/>
          <a:srcRect t="5969" b="8579"/>
          <a:stretch/>
        </p:blipFill>
        <p:spPr>
          <a:xfrm>
            <a:off x="702365" y="1924850"/>
            <a:ext cx="8295861" cy="3985620"/>
          </a:xfrm>
          <a:prstGeom prst="rect">
            <a:avLst/>
          </a:prstGeom>
        </p:spPr>
      </p:pic>
      <p:sp>
        <p:nvSpPr>
          <p:cNvPr id="5" name="Título 1">
            <a:extLst>
              <a:ext uri="{FF2B5EF4-FFF2-40B4-BE49-F238E27FC236}">
                <a16:creationId xmlns:a16="http://schemas.microsoft.com/office/drawing/2014/main" id="{E4C3358F-F28B-489C-A386-4B01B087F4AC}"/>
              </a:ext>
            </a:extLst>
          </p:cNvPr>
          <p:cNvSpPr>
            <a:spLocks noGrp="1"/>
          </p:cNvSpPr>
          <p:nvPr>
            <p:ph type="title"/>
          </p:nvPr>
        </p:nvSpPr>
        <p:spPr>
          <a:xfrm>
            <a:off x="913774" y="735496"/>
            <a:ext cx="10364451" cy="883872"/>
          </a:xfrm>
        </p:spPr>
        <p:txBody>
          <a:bodyPr/>
          <a:lstStyle/>
          <a:p>
            <a:r>
              <a:rPr lang="es-ES" dirty="0"/>
              <a:t>instalar Linux sobre </a:t>
            </a:r>
            <a:r>
              <a:rPr lang="es-ES" dirty="0" err="1"/>
              <a:t>windows</a:t>
            </a:r>
            <a:endParaRPr lang="es-ES" dirty="0"/>
          </a:p>
        </p:txBody>
      </p:sp>
      <p:sp>
        <p:nvSpPr>
          <p:cNvPr id="6" name="CuadroTexto 5">
            <a:extLst>
              <a:ext uri="{FF2B5EF4-FFF2-40B4-BE49-F238E27FC236}">
                <a16:creationId xmlns:a16="http://schemas.microsoft.com/office/drawing/2014/main" id="{F0F14415-98E3-4E08-A56D-1622D7DBA356}"/>
              </a:ext>
            </a:extLst>
          </p:cNvPr>
          <p:cNvSpPr txBox="1"/>
          <p:nvPr/>
        </p:nvSpPr>
        <p:spPr>
          <a:xfrm>
            <a:off x="9223513" y="1924850"/>
            <a:ext cx="2716696" cy="3785652"/>
          </a:xfrm>
          <a:prstGeom prst="rect">
            <a:avLst/>
          </a:prstGeom>
          <a:noFill/>
        </p:spPr>
        <p:txBody>
          <a:bodyPr wrap="square" rtlCol="0">
            <a:spAutoFit/>
          </a:bodyPr>
          <a:lstStyle/>
          <a:p>
            <a:r>
              <a:rPr lang="es-ES" sz="2400" dirty="0"/>
              <a:t>Una vez iniciada la instalación de Ubuntu, aparecerá esta ventana en la que debemos seleccionar la opción marcada en la foto para poder tener los dos SO en el mismo ordenador.</a:t>
            </a:r>
          </a:p>
        </p:txBody>
      </p:sp>
    </p:spTree>
    <p:extLst>
      <p:ext uri="{BB962C8B-B14F-4D97-AF65-F5344CB8AC3E}">
        <p14:creationId xmlns:p14="http://schemas.microsoft.com/office/powerpoint/2010/main" val="169100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D8F4561-2E68-4113-A5E6-0FA93E7C10E3}"/>
              </a:ext>
            </a:extLst>
          </p:cNvPr>
          <p:cNvPicPr>
            <a:picLocks noChangeAspect="1"/>
          </p:cNvPicPr>
          <p:nvPr/>
        </p:nvPicPr>
        <p:blipFill rotWithShape="1">
          <a:blip r:embed="rId2"/>
          <a:srcRect t="5581" b="9021"/>
          <a:stretch/>
        </p:blipFill>
        <p:spPr>
          <a:xfrm>
            <a:off x="331304" y="1722782"/>
            <a:ext cx="8825470" cy="4238405"/>
          </a:xfrm>
          <a:prstGeom prst="rect">
            <a:avLst/>
          </a:prstGeom>
        </p:spPr>
      </p:pic>
      <p:sp>
        <p:nvSpPr>
          <p:cNvPr id="5" name="Título 1">
            <a:extLst>
              <a:ext uri="{FF2B5EF4-FFF2-40B4-BE49-F238E27FC236}">
                <a16:creationId xmlns:a16="http://schemas.microsoft.com/office/drawing/2014/main" id="{AF783738-9B5E-481D-B6CB-F08D9B7EACE2}"/>
              </a:ext>
            </a:extLst>
          </p:cNvPr>
          <p:cNvSpPr>
            <a:spLocks noGrp="1"/>
          </p:cNvSpPr>
          <p:nvPr>
            <p:ph type="title"/>
          </p:nvPr>
        </p:nvSpPr>
        <p:spPr>
          <a:xfrm>
            <a:off x="913774" y="735496"/>
            <a:ext cx="10364451" cy="883872"/>
          </a:xfrm>
        </p:spPr>
        <p:txBody>
          <a:bodyPr/>
          <a:lstStyle/>
          <a:p>
            <a:r>
              <a:rPr lang="es-ES" dirty="0"/>
              <a:t>Seleccionar unidad</a:t>
            </a:r>
          </a:p>
        </p:txBody>
      </p:sp>
      <p:sp>
        <p:nvSpPr>
          <p:cNvPr id="7" name="Rectángulo 6">
            <a:extLst>
              <a:ext uri="{FF2B5EF4-FFF2-40B4-BE49-F238E27FC236}">
                <a16:creationId xmlns:a16="http://schemas.microsoft.com/office/drawing/2014/main" id="{CCEEE914-308B-420C-8D17-76701B75FF65}"/>
              </a:ext>
            </a:extLst>
          </p:cNvPr>
          <p:cNvSpPr/>
          <p:nvPr/>
        </p:nvSpPr>
        <p:spPr>
          <a:xfrm>
            <a:off x="1563758" y="3538330"/>
            <a:ext cx="6321286" cy="9276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07D21895-93E5-4C83-9BF8-C8FC0A26C42E}"/>
              </a:ext>
            </a:extLst>
          </p:cNvPr>
          <p:cNvSpPr txBox="1"/>
          <p:nvPr/>
        </p:nvSpPr>
        <p:spPr>
          <a:xfrm>
            <a:off x="9389163" y="2384168"/>
            <a:ext cx="2478157" cy="2308324"/>
          </a:xfrm>
          <a:prstGeom prst="rect">
            <a:avLst/>
          </a:prstGeom>
          <a:noFill/>
        </p:spPr>
        <p:txBody>
          <a:bodyPr wrap="square" rtlCol="0">
            <a:spAutoFit/>
          </a:bodyPr>
          <a:lstStyle/>
          <a:p>
            <a:r>
              <a:rPr lang="es-ES" sz="2400" dirty="0"/>
              <a:t>En esta opción de la instalación destinaremos la mitad de espacio en disco a cada opción.</a:t>
            </a:r>
          </a:p>
        </p:txBody>
      </p:sp>
    </p:spTree>
    <p:extLst>
      <p:ext uri="{BB962C8B-B14F-4D97-AF65-F5344CB8AC3E}">
        <p14:creationId xmlns:p14="http://schemas.microsoft.com/office/powerpoint/2010/main" val="809244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2317C39-D087-4D97-A094-30A5FF6D174C}"/>
              </a:ext>
            </a:extLst>
          </p:cNvPr>
          <p:cNvPicPr>
            <a:picLocks noChangeAspect="1"/>
          </p:cNvPicPr>
          <p:nvPr/>
        </p:nvPicPr>
        <p:blipFill rotWithShape="1">
          <a:blip r:embed="rId2"/>
          <a:srcRect t="5993" b="8974"/>
          <a:stretch/>
        </p:blipFill>
        <p:spPr>
          <a:xfrm>
            <a:off x="304800" y="1683026"/>
            <a:ext cx="8810161" cy="4211900"/>
          </a:xfrm>
          <a:prstGeom prst="rect">
            <a:avLst/>
          </a:prstGeom>
        </p:spPr>
      </p:pic>
      <p:sp>
        <p:nvSpPr>
          <p:cNvPr id="5" name="Título 1">
            <a:extLst>
              <a:ext uri="{FF2B5EF4-FFF2-40B4-BE49-F238E27FC236}">
                <a16:creationId xmlns:a16="http://schemas.microsoft.com/office/drawing/2014/main" id="{2FDA2A5E-443E-4EA0-9F60-B6BD9D29BB82}"/>
              </a:ext>
            </a:extLst>
          </p:cNvPr>
          <p:cNvSpPr>
            <a:spLocks noGrp="1"/>
          </p:cNvSpPr>
          <p:nvPr>
            <p:ph type="title"/>
          </p:nvPr>
        </p:nvSpPr>
        <p:spPr>
          <a:xfrm>
            <a:off x="913774" y="735496"/>
            <a:ext cx="10364451" cy="883872"/>
          </a:xfrm>
        </p:spPr>
        <p:txBody>
          <a:bodyPr/>
          <a:lstStyle/>
          <a:p>
            <a:r>
              <a:rPr lang="es-ES" dirty="0"/>
              <a:t>Seleccionar unidad</a:t>
            </a:r>
          </a:p>
        </p:txBody>
      </p:sp>
      <p:sp>
        <p:nvSpPr>
          <p:cNvPr id="6" name="CuadroTexto 5">
            <a:extLst>
              <a:ext uri="{FF2B5EF4-FFF2-40B4-BE49-F238E27FC236}">
                <a16:creationId xmlns:a16="http://schemas.microsoft.com/office/drawing/2014/main" id="{23B5AC18-4B6A-45F1-8883-7877C9DADCA3}"/>
              </a:ext>
            </a:extLst>
          </p:cNvPr>
          <p:cNvSpPr txBox="1"/>
          <p:nvPr/>
        </p:nvSpPr>
        <p:spPr>
          <a:xfrm>
            <a:off x="9448800" y="2274838"/>
            <a:ext cx="2438400" cy="2308324"/>
          </a:xfrm>
          <a:prstGeom prst="rect">
            <a:avLst/>
          </a:prstGeom>
          <a:noFill/>
        </p:spPr>
        <p:txBody>
          <a:bodyPr wrap="square" rtlCol="0">
            <a:spAutoFit/>
          </a:bodyPr>
          <a:lstStyle/>
          <a:p>
            <a:r>
              <a:rPr lang="es-ES" sz="2400" dirty="0"/>
              <a:t>En esta opción, daremos </a:t>
            </a:r>
            <a:r>
              <a:rPr lang="es-ES" sz="2400" dirty="0" err="1"/>
              <a:t>click</a:t>
            </a:r>
            <a:r>
              <a:rPr lang="es-ES" sz="2400" dirty="0"/>
              <a:t> en continuar para guardar los cambios precios del disco.</a:t>
            </a:r>
          </a:p>
        </p:txBody>
      </p:sp>
    </p:spTree>
    <p:extLst>
      <p:ext uri="{BB962C8B-B14F-4D97-AF65-F5344CB8AC3E}">
        <p14:creationId xmlns:p14="http://schemas.microsoft.com/office/powerpoint/2010/main" val="3206163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DABC51-92E4-416D-A42E-455925F47197}"/>
              </a:ext>
            </a:extLst>
          </p:cNvPr>
          <p:cNvPicPr>
            <a:picLocks noChangeAspect="1"/>
          </p:cNvPicPr>
          <p:nvPr/>
        </p:nvPicPr>
        <p:blipFill rotWithShape="1">
          <a:blip r:embed="rId2"/>
          <a:srcRect t="5582" b="8999"/>
          <a:stretch/>
        </p:blipFill>
        <p:spPr>
          <a:xfrm>
            <a:off x="251791" y="1842053"/>
            <a:ext cx="8908256" cy="4278162"/>
          </a:xfrm>
          <a:prstGeom prst="rect">
            <a:avLst/>
          </a:prstGeom>
        </p:spPr>
      </p:pic>
      <p:sp>
        <p:nvSpPr>
          <p:cNvPr id="5" name="Título 1">
            <a:extLst>
              <a:ext uri="{FF2B5EF4-FFF2-40B4-BE49-F238E27FC236}">
                <a16:creationId xmlns:a16="http://schemas.microsoft.com/office/drawing/2014/main" id="{0DB76625-3275-4601-991B-77836C13E13C}"/>
              </a:ext>
            </a:extLst>
          </p:cNvPr>
          <p:cNvSpPr>
            <a:spLocks noGrp="1"/>
          </p:cNvSpPr>
          <p:nvPr>
            <p:ph type="title"/>
          </p:nvPr>
        </p:nvSpPr>
        <p:spPr>
          <a:xfrm>
            <a:off x="913774" y="735496"/>
            <a:ext cx="10364451" cy="883872"/>
          </a:xfrm>
        </p:spPr>
        <p:txBody>
          <a:bodyPr/>
          <a:lstStyle/>
          <a:p>
            <a:r>
              <a:rPr lang="es-ES" dirty="0"/>
              <a:t>Reinicio del equipo</a:t>
            </a:r>
          </a:p>
        </p:txBody>
      </p:sp>
      <p:sp>
        <p:nvSpPr>
          <p:cNvPr id="6" name="CuadroTexto 5">
            <a:extLst>
              <a:ext uri="{FF2B5EF4-FFF2-40B4-BE49-F238E27FC236}">
                <a16:creationId xmlns:a16="http://schemas.microsoft.com/office/drawing/2014/main" id="{2670091D-EE97-4302-BAAE-E26B93BBF40C}"/>
              </a:ext>
            </a:extLst>
          </p:cNvPr>
          <p:cNvSpPr txBox="1"/>
          <p:nvPr/>
        </p:nvSpPr>
        <p:spPr>
          <a:xfrm>
            <a:off x="9462052" y="2663687"/>
            <a:ext cx="2478157" cy="2308324"/>
          </a:xfrm>
          <a:prstGeom prst="rect">
            <a:avLst/>
          </a:prstGeom>
          <a:noFill/>
        </p:spPr>
        <p:txBody>
          <a:bodyPr wrap="square" rtlCol="0">
            <a:spAutoFit/>
          </a:bodyPr>
          <a:lstStyle/>
          <a:p>
            <a:r>
              <a:rPr lang="es-ES" sz="2400" dirty="0"/>
              <a:t>Una vez terminada la instalación nos pedirá que reiniciemos el equipo.</a:t>
            </a:r>
          </a:p>
        </p:txBody>
      </p:sp>
    </p:spTree>
    <p:extLst>
      <p:ext uri="{BB962C8B-B14F-4D97-AF65-F5344CB8AC3E}">
        <p14:creationId xmlns:p14="http://schemas.microsoft.com/office/powerpoint/2010/main" val="97445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5E803B6-F470-4CB6-996F-134799388B81}"/>
              </a:ext>
            </a:extLst>
          </p:cNvPr>
          <p:cNvPicPr>
            <a:picLocks noChangeAspect="1"/>
          </p:cNvPicPr>
          <p:nvPr/>
        </p:nvPicPr>
        <p:blipFill rotWithShape="1">
          <a:blip r:embed="rId2"/>
          <a:srcRect l="26630" t="17182" r="26522" b="19599"/>
          <a:stretch/>
        </p:blipFill>
        <p:spPr>
          <a:xfrm>
            <a:off x="1524000" y="1709530"/>
            <a:ext cx="5711687" cy="4333461"/>
          </a:xfrm>
          <a:prstGeom prst="rect">
            <a:avLst/>
          </a:prstGeom>
        </p:spPr>
      </p:pic>
      <p:sp>
        <p:nvSpPr>
          <p:cNvPr id="5" name="Título 1">
            <a:extLst>
              <a:ext uri="{FF2B5EF4-FFF2-40B4-BE49-F238E27FC236}">
                <a16:creationId xmlns:a16="http://schemas.microsoft.com/office/drawing/2014/main" id="{BC757EE2-3DC4-41A6-86D1-ECB2FA43A167}"/>
              </a:ext>
            </a:extLst>
          </p:cNvPr>
          <p:cNvSpPr>
            <a:spLocks noGrp="1"/>
          </p:cNvSpPr>
          <p:nvPr>
            <p:ph type="title"/>
          </p:nvPr>
        </p:nvSpPr>
        <p:spPr>
          <a:xfrm>
            <a:off x="913774" y="735496"/>
            <a:ext cx="10364451" cy="883872"/>
          </a:xfrm>
        </p:spPr>
        <p:txBody>
          <a:bodyPr/>
          <a:lstStyle/>
          <a:p>
            <a:r>
              <a:rPr lang="es-ES" dirty="0"/>
              <a:t>Inicio del equipo</a:t>
            </a:r>
          </a:p>
        </p:txBody>
      </p:sp>
      <p:sp>
        <p:nvSpPr>
          <p:cNvPr id="6" name="CuadroTexto 5">
            <a:extLst>
              <a:ext uri="{FF2B5EF4-FFF2-40B4-BE49-F238E27FC236}">
                <a16:creationId xmlns:a16="http://schemas.microsoft.com/office/drawing/2014/main" id="{37B8D50C-5E25-4C00-81F3-02D1D4E31C71}"/>
              </a:ext>
            </a:extLst>
          </p:cNvPr>
          <p:cNvSpPr txBox="1"/>
          <p:nvPr/>
        </p:nvSpPr>
        <p:spPr>
          <a:xfrm>
            <a:off x="8189843" y="1895061"/>
            <a:ext cx="3286540" cy="3785652"/>
          </a:xfrm>
          <a:prstGeom prst="rect">
            <a:avLst/>
          </a:prstGeom>
          <a:noFill/>
        </p:spPr>
        <p:txBody>
          <a:bodyPr wrap="square" rtlCol="0">
            <a:spAutoFit/>
          </a:bodyPr>
          <a:lstStyle/>
          <a:p>
            <a:r>
              <a:rPr lang="es-ES" sz="2400" dirty="0"/>
              <a:t>Ya estaría terminada la instalación de los dos sistemas operativos, para seleccionar con cual queremos trabajar nos desplazaremos con las flechas al ver esta pantalla y daremos al </a:t>
            </a:r>
            <a:r>
              <a:rPr lang="es-ES" sz="2400" dirty="0" err="1"/>
              <a:t>enter</a:t>
            </a:r>
            <a:r>
              <a:rPr lang="es-ES" sz="2400" dirty="0"/>
              <a:t> en la que queramos iniciar.</a:t>
            </a:r>
          </a:p>
        </p:txBody>
      </p:sp>
      <p:sp>
        <p:nvSpPr>
          <p:cNvPr id="7" name="Rectángulo 6">
            <a:extLst>
              <a:ext uri="{FF2B5EF4-FFF2-40B4-BE49-F238E27FC236}">
                <a16:creationId xmlns:a16="http://schemas.microsoft.com/office/drawing/2014/main" id="{5C3D0CC1-5B3D-400C-B277-C2AF94812EE2}"/>
              </a:ext>
            </a:extLst>
          </p:cNvPr>
          <p:cNvSpPr/>
          <p:nvPr/>
        </p:nvSpPr>
        <p:spPr>
          <a:xfrm>
            <a:off x="1762539" y="2398643"/>
            <a:ext cx="543339" cy="1457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69006FE2-2754-4AD3-8978-F29C01325819}"/>
              </a:ext>
            </a:extLst>
          </p:cNvPr>
          <p:cNvSpPr/>
          <p:nvPr/>
        </p:nvSpPr>
        <p:spPr>
          <a:xfrm>
            <a:off x="1722783" y="2981739"/>
            <a:ext cx="1895060" cy="1457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47559940"/>
      </p:ext>
    </p:extLst>
  </p:cSld>
  <p:clrMapOvr>
    <a:masterClrMapping/>
  </p:clrMapOvr>
</p:sld>
</file>

<file path=ppt/theme/theme1.xml><?xml version="1.0" encoding="utf-8"?>
<a:theme xmlns:a="http://schemas.openxmlformats.org/drawingml/2006/main" name="Gota">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TM04033925[[fn=Gota]]</Template>
  <TotalTime>57</TotalTime>
  <Words>171</Words>
  <Application>Microsoft Office PowerPoint</Application>
  <PresentationFormat>Panorámica</PresentationFormat>
  <Paragraphs>14</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Tw Cen MT</vt:lpstr>
      <vt:lpstr>Gota</vt:lpstr>
      <vt:lpstr>INSTALACIÓN DE DOS SISTEMAS  OPERATIVOS EN UN ORDENADOR</vt:lpstr>
      <vt:lpstr>INTRODUCIR ISO DE LINUX SOBRE WINDOWS</vt:lpstr>
      <vt:lpstr>instalar Linux sobre windows</vt:lpstr>
      <vt:lpstr>Seleccionar unidad</vt:lpstr>
      <vt:lpstr>Seleccionar unidad</vt:lpstr>
      <vt:lpstr>Reinicio del equipo</vt:lpstr>
      <vt:lpstr>Inicio del equipo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Álvaro Cabello</dc:creator>
  <cp:lastModifiedBy>Álvaro Cabello</cp:lastModifiedBy>
  <cp:revision>6</cp:revision>
  <dcterms:created xsi:type="dcterms:W3CDTF">2019-12-16T14:30:40Z</dcterms:created>
  <dcterms:modified xsi:type="dcterms:W3CDTF">2019-12-16T15:28:20Z</dcterms:modified>
</cp:coreProperties>
</file>