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A20B9-AA9C-4946-A4BC-B77443E9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604591"/>
            <a:ext cx="8915399" cy="1172790"/>
          </a:xfrm>
        </p:spPr>
        <p:txBody>
          <a:bodyPr>
            <a:normAutofit/>
          </a:bodyPr>
          <a:lstStyle/>
          <a:p>
            <a:r>
              <a:rPr lang="es-ES" dirty="0"/>
              <a:t>INSTALACIÓN DE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CD06E-4098-45F8-BC03-9C8B76F8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52" y="5526157"/>
            <a:ext cx="4293706" cy="377505"/>
          </a:xfrm>
        </p:spPr>
        <p:txBody>
          <a:bodyPr/>
          <a:lstStyle/>
          <a:p>
            <a:pPr algn="r"/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34874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4C1A3B-29F1-4B62-864A-13E2DDF0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9643" r="20761" b="5292"/>
          <a:stretch/>
        </p:blipFill>
        <p:spPr>
          <a:xfrm>
            <a:off x="4379843" y="1113182"/>
            <a:ext cx="6590774" cy="540026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F2B4DC9-EADE-4D25-ABFA-007C5B3A8720}"/>
              </a:ext>
            </a:extLst>
          </p:cNvPr>
          <p:cNvSpPr txBox="1">
            <a:spLocks/>
          </p:cNvSpPr>
          <p:nvPr/>
        </p:nvSpPr>
        <p:spPr>
          <a:xfrm>
            <a:off x="2589214" y="344557"/>
            <a:ext cx="314897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Primer 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EFAEC4-936C-44DB-84C5-4AAE66CC82E8}"/>
              </a:ext>
            </a:extLst>
          </p:cNvPr>
          <p:cNvSpPr txBox="1"/>
          <p:nvPr/>
        </p:nvSpPr>
        <p:spPr>
          <a:xfrm>
            <a:off x="1060174" y="1366488"/>
            <a:ext cx="3021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Esta es la primera pantalla que nos encontraremos al iniciar el SO de Ubuntu. </a:t>
            </a:r>
          </a:p>
          <a:p>
            <a:r>
              <a:rPr lang="es-ES" sz="2400" dirty="0"/>
              <a:t>Debemos seleccionar el idioma que deseamos usar y pulsar en Instalar Ubuntu para continuar con la instalación.</a:t>
            </a:r>
          </a:p>
        </p:txBody>
      </p:sp>
    </p:spTree>
    <p:extLst>
      <p:ext uri="{BB962C8B-B14F-4D97-AF65-F5344CB8AC3E}">
        <p14:creationId xmlns:p14="http://schemas.microsoft.com/office/powerpoint/2010/main" val="15947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803183-671B-4D98-A18E-15598B84D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7" t="10609" r="21267" b="13787"/>
          <a:stretch/>
        </p:blipFill>
        <p:spPr>
          <a:xfrm>
            <a:off x="4166221" y="1258957"/>
            <a:ext cx="7009863" cy="51823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A167CDC-7ABE-439D-8A91-1536F0E6C092}"/>
              </a:ext>
            </a:extLst>
          </p:cNvPr>
          <p:cNvSpPr txBox="1">
            <a:spLocks/>
          </p:cNvSpPr>
          <p:nvPr/>
        </p:nvSpPr>
        <p:spPr>
          <a:xfrm>
            <a:off x="2589214" y="344557"/>
            <a:ext cx="314897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Segundo Paso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6C41F8-27C2-4687-9233-EC82334E0A5B}"/>
              </a:ext>
            </a:extLst>
          </p:cNvPr>
          <p:cNvSpPr txBox="1"/>
          <p:nvPr/>
        </p:nvSpPr>
        <p:spPr>
          <a:xfrm>
            <a:off x="1060174" y="1366488"/>
            <a:ext cx="3021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Una de las siguientes pantallas de la instalación será esta, en ella solo debemos elegir nuestro lugar de residencia para tener la hora de nuestro país en el ordenador.</a:t>
            </a:r>
          </a:p>
        </p:txBody>
      </p:sp>
    </p:spTree>
    <p:extLst>
      <p:ext uri="{BB962C8B-B14F-4D97-AF65-F5344CB8AC3E}">
        <p14:creationId xmlns:p14="http://schemas.microsoft.com/office/powerpoint/2010/main" val="17968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62F70D-B5EC-4D8E-A772-42039594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7" t="10609" r="21267" b="12058"/>
          <a:stretch/>
        </p:blipFill>
        <p:spPr>
          <a:xfrm>
            <a:off x="4722812" y="1245705"/>
            <a:ext cx="7009863" cy="530086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3BE602E-10AC-4662-9761-FDC20126DADE}"/>
              </a:ext>
            </a:extLst>
          </p:cNvPr>
          <p:cNvSpPr txBox="1">
            <a:spLocks/>
          </p:cNvSpPr>
          <p:nvPr/>
        </p:nvSpPr>
        <p:spPr>
          <a:xfrm>
            <a:off x="2589214" y="344557"/>
            <a:ext cx="314897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Tercer Paso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BB43F4-DAB6-4B55-9126-663C17A945A9}"/>
              </a:ext>
            </a:extLst>
          </p:cNvPr>
          <p:cNvSpPr txBox="1"/>
          <p:nvPr/>
        </p:nvSpPr>
        <p:spPr>
          <a:xfrm>
            <a:off x="1476031" y="1079983"/>
            <a:ext cx="3021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Cuando lleguemos a esta pantalla ya estaremos casi al final de la instalación, la barra de abajo nos informa sobre el progreso de la instalación del sistema y cuando termine solo nos quedará reiniciar el ordenador para terminar con la instalación.</a:t>
            </a:r>
          </a:p>
        </p:txBody>
      </p:sp>
    </p:spTree>
    <p:extLst>
      <p:ext uri="{BB962C8B-B14F-4D97-AF65-F5344CB8AC3E}">
        <p14:creationId xmlns:p14="http://schemas.microsoft.com/office/powerpoint/2010/main" val="1353388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120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INSTALACIÓN DE LINUX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Cabello</dc:creator>
  <cp:lastModifiedBy>Álvaro Cabello</cp:lastModifiedBy>
  <cp:revision>6</cp:revision>
  <dcterms:created xsi:type="dcterms:W3CDTF">2019-11-11T15:14:08Z</dcterms:created>
  <dcterms:modified xsi:type="dcterms:W3CDTF">2019-11-13T16:36:40Z</dcterms:modified>
</cp:coreProperties>
</file>