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windows 10 imagen">
            <a:extLst>
              <a:ext uri="{FF2B5EF4-FFF2-40B4-BE49-F238E27FC236}">
                <a16:creationId xmlns:a16="http://schemas.microsoft.com/office/drawing/2014/main" id="{A802DF12-743C-435D-9903-43B2F9C57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18" y="1819259"/>
            <a:ext cx="7381461" cy="4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329C30-C7A2-4F76-A98D-CE33A13EF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11" y="131071"/>
            <a:ext cx="8791575" cy="1469129"/>
          </a:xfrm>
        </p:spPr>
        <p:txBody>
          <a:bodyPr/>
          <a:lstStyle/>
          <a:p>
            <a:pPr algn="ctr"/>
            <a:r>
              <a:rPr lang="es-ES" dirty="0"/>
              <a:t>Instalación paso a paso de Windows 10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F67B90B-6C14-420D-B74F-3ED529D6B371}"/>
              </a:ext>
            </a:extLst>
          </p:cNvPr>
          <p:cNvSpPr txBox="1">
            <a:spLocks/>
          </p:cNvSpPr>
          <p:nvPr/>
        </p:nvSpPr>
        <p:spPr>
          <a:xfrm>
            <a:off x="6811617" y="6171937"/>
            <a:ext cx="4598505" cy="37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dirty="0"/>
              <a:t>Álvaro cabello </a:t>
            </a:r>
            <a:r>
              <a:rPr lang="es-ES" sz="2000" dirty="0" err="1"/>
              <a:t>benito</a:t>
            </a:r>
            <a:r>
              <a:rPr lang="es-ES" sz="2000" dirty="0"/>
              <a:t>      da1d1e</a:t>
            </a:r>
          </a:p>
        </p:txBody>
      </p:sp>
    </p:spTree>
    <p:extLst>
      <p:ext uri="{BB962C8B-B14F-4D97-AF65-F5344CB8AC3E}">
        <p14:creationId xmlns:p14="http://schemas.microsoft.com/office/powerpoint/2010/main" val="120353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176CF61-3480-4EA4-81E8-E7B1338A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6" t="6355" r="13369" b="8192"/>
          <a:stretch/>
        </p:blipFill>
        <p:spPr>
          <a:xfrm>
            <a:off x="1921564" y="1059728"/>
            <a:ext cx="8348870" cy="537147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7E0C2B-5C58-42A9-8FB1-C4AFBBBBE598}"/>
              </a:ext>
            </a:extLst>
          </p:cNvPr>
          <p:cNvSpPr/>
          <p:nvPr/>
        </p:nvSpPr>
        <p:spPr>
          <a:xfrm>
            <a:off x="8877299" y="1764521"/>
            <a:ext cx="2955235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72C558-0D9B-42BE-BC22-9579E6AE14BB}"/>
              </a:ext>
            </a:extLst>
          </p:cNvPr>
          <p:cNvSpPr txBox="1"/>
          <p:nvPr/>
        </p:nvSpPr>
        <p:spPr>
          <a:xfrm>
            <a:off x="9046263" y="1764521"/>
            <a:ext cx="295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 continuación elegiremos la forma de conectarnos, normalmente elegiremos esta opción.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3C1F676-7B04-4358-A42C-4068A62B85E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819363" y="2364686"/>
            <a:ext cx="3057936" cy="472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FAE75D50-12C1-4D91-A6D4-86F1C3DED974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9: elección del modo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18468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0536F1-E72E-4F7E-AE27-F6DA7DDFA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2" t="6355" r="13261" b="8579"/>
          <a:stretch/>
        </p:blipFill>
        <p:spPr>
          <a:xfrm>
            <a:off x="2004392" y="1267868"/>
            <a:ext cx="8097078" cy="520104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59EFE4-4E35-4F75-8FC6-F4532B8553BB}"/>
              </a:ext>
            </a:extLst>
          </p:cNvPr>
          <p:cNvSpPr/>
          <p:nvPr/>
        </p:nvSpPr>
        <p:spPr>
          <a:xfrm>
            <a:off x="8623853" y="1267868"/>
            <a:ext cx="2955235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792809-EBF2-42A7-BA70-A15C38BA854C}"/>
              </a:ext>
            </a:extLst>
          </p:cNvPr>
          <p:cNvSpPr txBox="1"/>
          <p:nvPr/>
        </p:nvSpPr>
        <p:spPr>
          <a:xfrm>
            <a:off x="8623853" y="1229827"/>
            <a:ext cx="295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Ahora crearemos una cuenta para el equipo, introduciremos un usuario y una contraseña.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929D1D2-5063-4F43-838E-B00E5BF581F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flipH="1">
            <a:off x="5247861" y="1829992"/>
            <a:ext cx="3375992" cy="1805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errar llave 7">
            <a:extLst>
              <a:ext uri="{FF2B5EF4-FFF2-40B4-BE49-F238E27FC236}">
                <a16:creationId xmlns:a16="http://schemas.microsoft.com/office/drawing/2014/main" id="{AF7BD336-3FBF-4622-84F5-06BAE8B0A7BB}"/>
              </a:ext>
            </a:extLst>
          </p:cNvPr>
          <p:cNvSpPr/>
          <p:nvPr/>
        </p:nvSpPr>
        <p:spPr>
          <a:xfrm>
            <a:off x="4810539" y="2686140"/>
            <a:ext cx="437322" cy="1948070"/>
          </a:xfrm>
          <a:prstGeom prst="rightBrace">
            <a:avLst>
              <a:gd name="adj1" fmla="val 118955"/>
              <a:gd name="adj2" fmla="val 48726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C4113DA-3DF5-4D0A-9308-D6CB7754E904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10: creación de un usuario</a:t>
            </a:r>
          </a:p>
        </p:txBody>
      </p:sp>
    </p:spTree>
    <p:extLst>
      <p:ext uri="{BB962C8B-B14F-4D97-AF65-F5344CB8AC3E}">
        <p14:creationId xmlns:p14="http://schemas.microsoft.com/office/powerpoint/2010/main" val="113523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442D76-AE4E-4720-AF49-2D04F68D4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927652" y="1315111"/>
            <a:ext cx="10336696" cy="532422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92D10EC-694B-4D5F-BE78-CA52ECEA6A3E}"/>
              </a:ext>
            </a:extLst>
          </p:cNvPr>
          <p:cNvSpPr/>
          <p:nvPr/>
        </p:nvSpPr>
        <p:spPr>
          <a:xfrm>
            <a:off x="8309113" y="3429000"/>
            <a:ext cx="2955235" cy="923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4DB8A7-5BFA-4F57-8C50-521A8F373493}"/>
              </a:ext>
            </a:extLst>
          </p:cNvPr>
          <p:cNvSpPr txBox="1"/>
          <p:nvPr/>
        </p:nvSpPr>
        <p:spPr>
          <a:xfrm>
            <a:off x="8527774" y="3490920"/>
            <a:ext cx="29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comenzar abriremos esta ventana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87765E4-46E1-417B-B977-1AF42FACB7A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56313" y="3048000"/>
            <a:ext cx="3352800" cy="84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97C809D4-7974-452D-9303-802C6EB318B5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11: visualización a pantalla completa desde la máquina virtual</a:t>
            </a:r>
          </a:p>
        </p:txBody>
      </p:sp>
    </p:spTree>
    <p:extLst>
      <p:ext uri="{BB962C8B-B14F-4D97-AF65-F5344CB8AC3E}">
        <p14:creationId xmlns:p14="http://schemas.microsoft.com/office/powerpoint/2010/main" val="116663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B1B8D54-3DC2-4621-9174-8FC62D2DC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99"/>
          <a:stretch/>
        </p:blipFill>
        <p:spPr>
          <a:xfrm>
            <a:off x="1066800" y="1224555"/>
            <a:ext cx="10058400" cy="520274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748143C-BA80-446D-8269-E87E4C1A44CC}"/>
              </a:ext>
            </a:extLst>
          </p:cNvPr>
          <p:cNvSpPr/>
          <p:nvPr/>
        </p:nvSpPr>
        <p:spPr>
          <a:xfrm>
            <a:off x="616226" y="3809174"/>
            <a:ext cx="2955235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5048CD-7587-4475-BEDD-4434D846DBB2}"/>
              </a:ext>
            </a:extLst>
          </p:cNvPr>
          <p:cNvSpPr txBox="1"/>
          <p:nvPr/>
        </p:nvSpPr>
        <p:spPr>
          <a:xfrm>
            <a:off x="675861" y="3825929"/>
            <a:ext cx="295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 continuación haremos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derecho en VirtualBox </a:t>
            </a:r>
            <a:r>
              <a:rPr lang="es-ES" dirty="0" err="1">
                <a:solidFill>
                  <a:schemeClr val="bg1"/>
                </a:solidFill>
              </a:rPr>
              <a:t>Guest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Additions</a:t>
            </a:r>
            <a:r>
              <a:rPr lang="es-ES" dirty="0">
                <a:solidFill>
                  <a:schemeClr val="bg1"/>
                </a:solidFill>
              </a:rPr>
              <a:t> y pulsaremos en </a:t>
            </a:r>
            <a:r>
              <a:rPr lang="es-ES" b="1" dirty="0">
                <a:solidFill>
                  <a:schemeClr val="bg1"/>
                </a:solidFill>
              </a:rPr>
              <a:t>Abrir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0EAB62C-BCA9-457F-9AB5-09AE6712C923}"/>
              </a:ext>
            </a:extLst>
          </p:cNvPr>
          <p:cNvCxnSpPr>
            <a:cxnSpLocks/>
          </p:cNvCxnSpPr>
          <p:nvPr/>
        </p:nvCxnSpPr>
        <p:spPr>
          <a:xfrm flipV="1">
            <a:off x="3571461" y="4041913"/>
            <a:ext cx="3690730" cy="344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1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561349-55F0-448E-B444-A10434624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2"/>
          <a:stretch/>
        </p:blipFill>
        <p:spPr>
          <a:xfrm>
            <a:off x="881269" y="1322255"/>
            <a:ext cx="10429461" cy="538334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CD4C724-1F05-442F-B902-6664F7FC0863}"/>
              </a:ext>
            </a:extLst>
          </p:cNvPr>
          <p:cNvSpPr/>
          <p:nvPr/>
        </p:nvSpPr>
        <p:spPr>
          <a:xfrm>
            <a:off x="8623853" y="1267868"/>
            <a:ext cx="2955235" cy="923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126BE3-FE60-4287-BE8C-0AD1815E83DB}"/>
              </a:ext>
            </a:extLst>
          </p:cNvPr>
          <p:cNvSpPr txBox="1"/>
          <p:nvPr/>
        </p:nvSpPr>
        <p:spPr>
          <a:xfrm>
            <a:off x="8623852" y="1267868"/>
            <a:ext cx="2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Pulsaremos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derecho de nuevo y ejecutaremos este archivo como administradores.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626BA27-411F-4A8E-B7E9-9E3C4147C540}"/>
              </a:ext>
            </a:extLst>
          </p:cNvPr>
          <p:cNvCxnSpPr>
            <a:cxnSpLocks/>
          </p:cNvCxnSpPr>
          <p:nvPr/>
        </p:nvCxnSpPr>
        <p:spPr>
          <a:xfrm flipH="1">
            <a:off x="7938053" y="2191198"/>
            <a:ext cx="2163416" cy="2484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FCDAD1-3609-48E4-8C8F-73D802DE9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2"/>
          <a:stretch/>
        </p:blipFill>
        <p:spPr>
          <a:xfrm>
            <a:off x="914400" y="1290197"/>
            <a:ext cx="10363200" cy="534914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E1E0D7F-841A-4A23-9CBF-8FC18386D6C3}"/>
              </a:ext>
            </a:extLst>
          </p:cNvPr>
          <p:cNvSpPr/>
          <p:nvPr/>
        </p:nvSpPr>
        <p:spPr>
          <a:xfrm>
            <a:off x="8623853" y="1267868"/>
            <a:ext cx="2955235" cy="923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54565B-A78E-4327-8A23-46C9370E9726}"/>
              </a:ext>
            </a:extLst>
          </p:cNvPr>
          <p:cNvSpPr txBox="1"/>
          <p:nvPr/>
        </p:nvSpPr>
        <p:spPr>
          <a:xfrm>
            <a:off x="8726556" y="1267868"/>
            <a:ext cx="2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Solo nos queda Instalar el archivo y aceptar los permisos de </a:t>
            </a:r>
            <a:r>
              <a:rPr lang="es-ES" dirty="0" err="1">
                <a:solidFill>
                  <a:schemeClr val="bg1"/>
                </a:solidFill>
              </a:rPr>
              <a:t>Orcacle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D7E9335-682A-4576-A103-18C89731C023}"/>
              </a:ext>
            </a:extLst>
          </p:cNvPr>
          <p:cNvCxnSpPr>
            <a:cxnSpLocks/>
          </p:cNvCxnSpPr>
          <p:nvPr/>
        </p:nvCxnSpPr>
        <p:spPr>
          <a:xfrm flipH="1">
            <a:off x="7023652" y="2191198"/>
            <a:ext cx="3077819" cy="1360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5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DF9287-E0CD-4DA9-BD25-1C932AFDA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2"/>
          <a:stretch/>
        </p:blipFill>
        <p:spPr>
          <a:xfrm>
            <a:off x="808382" y="1061481"/>
            <a:ext cx="10575235" cy="545858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259CB6C-06CD-4CD1-9129-87C3A1F62F92}"/>
              </a:ext>
            </a:extLst>
          </p:cNvPr>
          <p:cNvSpPr/>
          <p:nvPr/>
        </p:nvSpPr>
        <p:spPr>
          <a:xfrm>
            <a:off x="8623853" y="1267868"/>
            <a:ext cx="2955235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1DD41F-D0CA-4CF3-969C-92667AEC865D}"/>
              </a:ext>
            </a:extLst>
          </p:cNvPr>
          <p:cNvSpPr txBox="1"/>
          <p:nvPr/>
        </p:nvSpPr>
        <p:spPr>
          <a:xfrm>
            <a:off x="8623853" y="1267868"/>
            <a:ext cx="295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Por ultimo le daremos a </a:t>
            </a:r>
            <a:r>
              <a:rPr lang="es-ES" dirty="0" err="1">
                <a:solidFill>
                  <a:schemeClr val="bg1"/>
                </a:solidFill>
              </a:rPr>
              <a:t>finish</a:t>
            </a:r>
            <a:r>
              <a:rPr lang="es-ES" dirty="0">
                <a:solidFill>
                  <a:schemeClr val="bg1"/>
                </a:solidFill>
              </a:rPr>
              <a:t> seleccionando </a:t>
            </a:r>
            <a:r>
              <a:rPr lang="es-ES" dirty="0" err="1">
                <a:solidFill>
                  <a:schemeClr val="bg1"/>
                </a:solidFill>
              </a:rPr>
              <a:t>reboot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now</a:t>
            </a:r>
            <a:r>
              <a:rPr lang="es-ES" dirty="0">
                <a:solidFill>
                  <a:schemeClr val="bg1"/>
                </a:solidFill>
              </a:rPr>
              <a:t>, el pc se reiniciara y cuando se encienda conseguiremos verlo a pantalla completa.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011004B-1CC2-4671-872D-13FE5C15CD13}"/>
              </a:ext>
            </a:extLst>
          </p:cNvPr>
          <p:cNvCxnSpPr>
            <a:cxnSpLocks/>
          </p:cNvCxnSpPr>
          <p:nvPr/>
        </p:nvCxnSpPr>
        <p:spPr>
          <a:xfrm flipH="1">
            <a:off x="7142922" y="2745196"/>
            <a:ext cx="2958548" cy="189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FBBF5036-6E24-489D-BFA2-8DD51B46DC03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12: reseteo del equipo y finalización de la instalación</a:t>
            </a:r>
          </a:p>
        </p:txBody>
      </p:sp>
    </p:spTree>
    <p:extLst>
      <p:ext uri="{BB962C8B-B14F-4D97-AF65-F5344CB8AC3E}">
        <p14:creationId xmlns:p14="http://schemas.microsoft.com/office/powerpoint/2010/main" val="162097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135A92-6027-4CF4-B292-6216389F1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7" t="6162" r="13152" b="10126"/>
          <a:stretch/>
        </p:blipFill>
        <p:spPr>
          <a:xfrm>
            <a:off x="1590260" y="1181773"/>
            <a:ext cx="8585612" cy="539560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B1F4DDB-E859-4B48-A41B-17ABF5E3E55A}"/>
              </a:ext>
            </a:extLst>
          </p:cNvPr>
          <p:cNvSpPr txBox="1">
            <a:spLocks/>
          </p:cNvSpPr>
          <p:nvPr/>
        </p:nvSpPr>
        <p:spPr>
          <a:xfrm>
            <a:off x="1910170" y="62130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1: ELECCIÓN DE IDIOMA DE INSTALACIÓN, HORA Y MONEDA Y TECLADO.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1302BD-46C8-4796-85CC-5F4F972007F6}"/>
              </a:ext>
            </a:extLst>
          </p:cNvPr>
          <p:cNvSpPr/>
          <p:nvPr/>
        </p:nvSpPr>
        <p:spPr>
          <a:xfrm>
            <a:off x="125895" y="3371937"/>
            <a:ext cx="2941982" cy="9155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8B9D8B-5691-44BF-958C-B37F64AF539F}"/>
              </a:ext>
            </a:extLst>
          </p:cNvPr>
          <p:cNvSpPr txBox="1"/>
          <p:nvPr/>
        </p:nvSpPr>
        <p:spPr>
          <a:xfrm>
            <a:off x="112642" y="3341707"/>
            <a:ext cx="2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1. En esta opción accedemos al idioma en el que deseamos instalar el sistema.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701CDBA-F7D5-45AC-AD79-21D6E45910E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67877" y="3829714"/>
            <a:ext cx="907775" cy="636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0F83CD-C500-45A7-8DD5-0C47E8684ACE}"/>
              </a:ext>
            </a:extLst>
          </p:cNvPr>
          <p:cNvSpPr/>
          <p:nvPr/>
        </p:nvSpPr>
        <p:spPr>
          <a:xfrm>
            <a:off x="106018" y="4466447"/>
            <a:ext cx="2941982" cy="12003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026E0B-65C5-4465-A1C8-B80353633CE9}"/>
              </a:ext>
            </a:extLst>
          </p:cNvPr>
          <p:cNvSpPr txBox="1"/>
          <p:nvPr/>
        </p:nvSpPr>
        <p:spPr>
          <a:xfrm>
            <a:off x="125893" y="4466445"/>
            <a:ext cx="295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 Continuamos eligiendo el lugar del mundo para el que deseamos visualizar la hora y el tipo de moneda.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FC919CF-6AC7-4A03-B48B-0C7ADE4B828A}"/>
              </a:ext>
            </a:extLst>
          </p:cNvPr>
          <p:cNvCxnSpPr>
            <a:cxnSpLocks/>
          </p:cNvCxnSpPr>
          <p:nvPr/>
        </p:nvCxnSpPr>
        <p:spPr>
          <a:xfrm>
            <a:off x="3048000" y="4812841"/>
            <a:ext cx="9090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163F3D-DE3A-4F9F-8A83-B477F7129170}"/>
              </a:ext>
            </a:extLst>
          </p:cNvPr>
          <p:cNvSpPr/>
          <p:nvPr/>
        </p:nvSpPr>
        <p:spPr>
          <a:xfrm>
            <a:off x="9148830" y="3295856"/>
            <a:ext cx="2941982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79E482-0E99-4E21-ABF5-22516B7E6CFB}"/>
              </a:ext>
            </a:extLst>
          </p:cNvPr>
          <p:cNvSpPr txBox="1"/>
          <p:nvPr/>
        </p:nvSpPr>
        <p:spPr>
          <a:xfrm>
            <a:off x="9224128" y="3268329"/>
            <a:ext cx="2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3. Por último elegimos el idioma para la entrada de teclado que deseemos.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501A572-1923-4ED4-8612-EDEE57D49E38}"/>
              </a:ext>
            </a:extLst>
          </p:cNvPr>
          <p:cNvCxnSpPr>
            <a:cxnSpLocks/>
          </p:cNvCxnSpPr>
          <p:nvPr/>
        </p:nvCxnSpPr>
        <p:spPr>
          <a:xfrm flipH="1">
            <a:off x="8005557" y="3829714"/>
            <a:ext cx="1118568" cy="1254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B039230-B6AD-4F5F-892C-96D1768907CE}"/>
              </a:ext>
            </a:extLst>
          </p:cNvPr>
          <p:cNvSpPr/>
          <p:nvPr/>
        </p:nvSpPr>
        <p:spPr>
          <a:xfrm>
            <a:off x="8978353" y="4702914"/>
            <a:ext cx="2941982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424FC3-4A52-4B2B-BA38-054E7656D435}"/>
              </a:ext>
            </a:extLst>
          </p:cNvPr>
          <p:cNvSpPr txBox="1"/>
          <p:nvPr/>
        </p:nvSpPr>
        <p:spPr>
          <a:xfrm>
            <a:off x="9011482" y="4692019"/>
            <a:ext cx="246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4. Cuando hayamos terminado pulsamos en siguiente para continuar.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F8588B1-2B9A-4CAC-AA74-4EC7AF86F32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123058" y="5153684"/>
            <a:ext cx="888424" cy="826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49406E87-C4D6-4A7A-863D-100BBA6E4D7D}"/>
              </a:ext>
            </a:extLst>
          </p:cNvPr>
          <p:cNvSpPr/>
          <p:nvPr/>
        </p:nvSpPr>
        <p:spPr>
          <a:xfrm>
            <a:off x="7718186" y="5980196"/>
            <a:ext cx="670440" cy="301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8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51EF899-B82F-4DD0-87C3-53A9C72D1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7" t="6161" r="13152" b="8193"/>
          <a:stretch/>
        </p:blipFill>
        <p:spPr>
          <a:xfrm>
            <a:off x="1810165" y="1082484"/>
            <a:ext cx="8791575" cy="564444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D13CB68-B387-4184-AE0C-AAC472ED236F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2: Continuar con instalación / reparar equipo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AF6789-5D09-4B83-899A-CD1A5E603B6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0826" y="4393180"/>
            <a:ext cx="844826" cy="1265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2BE90D4C-1CBE-45A0-86D0-282666999105}"/>
              </a:ext>
            </a:extLst>
          </p:cNvPr>
          <p:cNvSpPr/>
          <p:nvPr/>
        </p:nvSpPr>
        <p:spPr>
          <a:xfrm>
            <a:off x="188844" y="3413328"/>
            <a:ext cx="2941982" cy="19597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0BDF98-1EA7-4156-BA2F-255C0C5113E5}"/>
              </a:ext>
            </a:extLst>
          </p:cNvPr>
          <p:cNvSpPr txBox="1"/>
          <p:nvPr/>
        </p:nvSpPr>
        <p:spPr>
          <a:xfrm>
            <a:off x="175592" y="3400243"/>
            <a:ext cx="2792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 deseamos reparar algún elemento del ordenador debemos pulsar esta opción, no es recomendable para personas que no tengan muchos conocimientos sobre el sistema.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6EC781-0406-4F99-82B6-AD34E1E3F573}"/>
              </a:ext>
            </a:extLst>
          </p:cNvPr>
          <p:cNvSpPr/>
          <p:nvPr/>
        </p:nvSpPr>
        <p:spPr>
          <a:xfrm>
            <a:off x="8420513" y="3564919"/>
            <a:ext cx="2941982" cy="1165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E76B54-95ED-4733-B091-57BB2625D43C}"/>
              </a:ext>
            </a:extLst>
          </p:cNvPr>
          <p:cNvSpPr txBox="1"/>
          <p:nvPr/>
        </p:nvSpPr>
        <p:spPr>
          <a:xfrm>
            <a:off x="8420513" y="3529759"/>
            <a:ext cx="295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 cambio si no deseamos reparar nada, pulsaremos en Instalar ahora para continuar con la instalación.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BE90E3-45B9-4C69-A750-767EEB0BA38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0643" y="4129924"/>
            <a:ext cx="1449870" cy="263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9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44CB9F8-8818-4B1D-8F1A-A1C3AE9A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2" t="6162" r="13479" b="8966"/>
          <a:stretch/>
        </p:blipFill>
        <p:spPr>
          <a:xfrm>
            <a:off x="1740505" y="901148"/>
            <a:ext cx="8741966" cy="56189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81C23E8-D99D-452C-8652-5AD9A2913195}"/>
              </a:ext>
            </a:extLst>
          </p:cNvPr>
          <p:cNvSpPr/>
          <p:nvPr/>
        </p:nvSpPr>
        <p:spPr>
          <a:xfrm>
            <a:off x="175591" y="1213429"/>
            <a:ext cx="2941982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42C000B-E7A7-4DC2-900E-65D054F3A1A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39956" y="1859760"/>
            <a:ext cx="2110410" cy="1633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56B3AEC-BA35-4D8E-9C90-6A0DD09E957E}"/>
              </a:ext>
            </a:extLst>
          </p:cNvPr>
          <p:cNvSpPr txBox="1"/>
          <p:nvPr/>
        </p:nvSpPr>
        <p:spPr>
          <a:xfrm>
            <a:off x="162338" y="1213429"/>
            <a:ext cx="29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 continuación colocaremos la clave del producto aquí.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38DD6B-89FF-4044-BB39-7628FB7A3BBB}"/>
              </a:ext>
            </a:extLst>
          </p:cNvPr>
          <p:cNvSpPr/>
          <p:nvPr/>
        </p:nvSpPr>
        <p:spPr>
          <a:xfrm>
            <a:off x="8980503" y="3027267"/>
            <a:ext cx="2955235" cy="9233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0760B6-1B44-44D3-9AD6-CB3EDCEFF1C6}"/>
              </a:ext>
            </a:extLst>
          </p:cNvPr>
          <p:cNvSpPr txBox="1"/>
          <p:nvPr/>
        </p:nvSpPr>
        <p:spPr>
          <a:xfrm>
            <a:off x="8973877" y="3027267"/>
            <a:ext cx="295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 caso de no tener la clave, pulsaremos en omitir para continuar con la instalación.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971047-4A99-47A7-AEC4-87A458DF5E8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759149" y="3488932"/>
            <a:ext cx="1214728" cy="2094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8162B795-C2D4-44C2-8DC4-AA1FD71A3BE2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3: introducción de la clave del producto</a:t>
            </a:r>
          </a:p>
        </p:txBody>
      </p:sp>
    </p:spTree>
    <p:extLst>
      <p:ext uri="{BB962C8B-B14F-4D97-AF65-F5344CB8AC3E}">
        <p14:creationId xmlns:p14="http://schemas.microsoft.com/office/powerpoint/2010/main" val="38496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99587F-ED2C-4241-95E8-70DDE2E9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5" t="6355" r="13152" b="8579"/>
          <a:stretch/>
        </p:blipFill>
        <p:spPr>
          <a:xfrm>
            <a:off x="1616765" y="1040526"/>
            <a:ext cx="8759687" cy="56021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F0D0F59-136E-452C-833A-1A408E1B88C7}"/>
              </a:ext>
            </a:extLst>
          </p:cNvPr>
          <p:cNvSpPr/>
          <p:nvPr/>
        </p:nvSpPr>
        <p:spPr>
          <a:xfrm>
            <a:off x="188843" y="1965783"/>
            <a:ext cx="2955235" cy="14773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B24A6C-995E-4D4D-B230-5436F34A830E}"/>
              </a:ext>
            </a:extLst>
          </p:cNvPr>
          <p:cNvSpPr txBox="1"/>
          <p:nvPr/>
        </p:nvSpPr>
        <p:spPr>
          <a:xfrm>
            <a:off x="139148" y="1937563"/>
            <a:ext cx="268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Acto seguido, leeremos los términos de licencia del sistema y si estamos de acuerdo los aceptaremos y continuaremos adelante.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7E80BB-4C41-4A71-8237-155EDB75B9C8}"/>
              </a:ext>
            </a:extLst>
          </p:cNvPr>
          <p:cNvCxnSpPr>
            <a:cxnSpLocks/>
          </p:cNvCxnSpPr>
          <p:nvPr/>
        </p:nvCxnSpPr>
        <p:spPr>
          <a:xfrm>
            <a:off x="1616765" y="3443110"/>
            <a:ext cx="1934818" cy="1831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D9A79FFC-AB9C-4D5A-8A02-88E91C9DC33C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4: términos de licencia</a:t>
            </a:r>
          </a:p>
        </p:txBody>
      </p:sp>
    </p:spTree>
    <p:extLst>
      <p:ext uri="{BB962C8B-B14F-4D97-AF65-F5344CB8AC3E}">
        <p14:creationId xmlns:p14="http://schemas.microsoft.com/office/powerpoint/2010/main" val="21382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2B67FD-F8AA-4F5D-8E0D-72CB52F5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6355" r="13152" b="8192"/>
          <a:stretch/>
        </p:blipFill>
        <p:spPr>
          <a:xfrm>
            <a:off x="1739557" y="967407"/>
            <a:ext cx="8712886" cy="560567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598CB23-D1C5-49E1-AD9D-270D54F14677}"/>
              </a:ext>
            </a:extLst>
          </p:cNvPr>
          <p:cNvSpPr/>
          <p:nvPr/>
        </p:nvSpPr>
        <p:spPr>
          <a:xfrm>
            <a:off x="119269" y="728870"/>
            <a:ext cx="2955235" cy="2031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FEDB705-C96B-4CEF-8595-A64110231BC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596888" y="2752241"/>
            <a:ext cx="2054087" cy="38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2EB092E-BC9C-4B62-96DB-E990C1FCD24B}"/>
              </a:ext>
            </a:extLst>
          </p:cNvPr>
          <p:cNvSpPr txBox="1"/>
          <p:nvPr/>
        </p:nvSpPr>
        <p:spPr>
          <a:xfrm>
            <a:off x="119270" y="720916"/>
            <a:ext cx="295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 esta ventana elegiremos el tipo de instalación que queremos realizar, esta opción es para actualizar un equipo con un Windows anterior y conservar todos los archivos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2E9B14-BF42-4C84-B738-CFE24E5D76A9}"/>
              </a:ext>
            </a:extLst>
          </p:cNvPr>
          <p:cNvSpPr/>
          <p:nvPr/>
        </p:nvSpPr>
        <p:spPr>
          <a:xfrm>
            <a:off x="9117494" y="720916"/>
            <a:ext cx="2955235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212C5E-C1AE-4594-B264-2832C65B32D4}"/>
              </a:ext>
            </a:extLst>
          </p:cNvPr>
          <p:cNvSpPr txBox="1"/>
          <p:nvPr/>
        </p:nvSpPr>
        <p:spPr>
          <a:xfrm>
            <a:off x="9117494" y="728870"/>
            <a:ext cx="295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Esta otra opción nos permitirá instalar solo Windows, los archivos de otro dispositivo no serán guardados y se iniciará de cero.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6FDCAD-FD3C-4295-A0A8-CEA60448FFC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256104" y="2206198"/>
            <a:ext cx="2339008" cy="170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886B2139-3851-4114-8FBC-6ECC397A5753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5: elección del tipo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3573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C3E85B-C755-4040-913C-30D8AB7EF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7" t="6162" r="13478" b="10126"/>
          <a:stretch/>
        </p:blipFill>
        <p:spPr>
          <a:xfrm>
            <a:off x="1510747" y="1157633"/>
            <a:ext cx="8600662" cy="54286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069880E-7DD3-41E2-8BC9-4BFFBD86B078}"/>
              </a:ext>
            </a:extLst>
          </p:cNvPr>
          <p:cNvSpPr/>
          <p:nvPr/>
        </p:nvSpPr>
        <p:spPr>
          <a:xfrm>
            <a:off x="142461" y="728870"/>
            <a:ext cx="2955235" cy="2031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2885A69-38F6-4ABC-90B3-A750752CFBAA}"/>
              </a:ext>
            </a:extLst>
          </p:cNvPr>
          <p:cNvCxnSpPr>
            <a:cxnSpLocks/>
          </p:cNvCxnSpPr>
          <p:nvPr/>
        </p:nvCxnSpPr>
        <p:spPr>
          <a:xfrm>
            <a:off x="1596888" y="2752241"/>
            <a:ext cx="2054087" cy="38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1DB5F73-2149-4D53-84BF-339BCBAC41FF}"/>
              </a:ext>
            </a:extLst>
          </p:cNvPr>
          <p:cNvSpPr txBox="1"/>
          <p:nvPr/>
        </p:nvSpPr>
        <p:spPr>
          <a:xfrm>
            <a:off x="119270" y="674533"/>
            <a:ext cx="295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Este menú nos permitirá particionar el disco duro manualmente. Cuando terminemos de realizar las particiones (si las hacemos) pulsaremos en siguiente para continuar.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985EAC2-1EF8-4E26-84AE-2D0A0F8BDF5D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6: menú de particiones</a:t>
            </a:r>
          </a:p>
        </p:txBody>
      </p:sp>
    </p:spTree>
    <p:extLst>
      <p:ext uri="{BB962C8B-B14F-4D97-AF65-F5344CB8AC3E}">
        <p14:creationId xmlns:p14="http://schemas.microsoft.com/office/powerpoint/2010/main" val="23327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2E2B3E-1482-4AF7-BE42-F17232970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5969" r="13369" b="8579"/>
          <a:stretch/>
        </p:blipFill>
        <p:spPr>
          <a:xfrm>
            <a:off x="1828800" y="1119219"/>
            <a:ext cx="8534400" cy="550686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09420C8-FBDE-4336-A482-167E3C18082E}"/>
              </a:ext>
            </a:extLst>
          </p:cNvPr>
          <p:cNvSpPr/>
          <p:nvPr/>
        </p:nvSpPr>
        <p:spPr>
          <a:xfrm>
            <a:off x="142461" y="2058876"/>
            <a:ext cx="2955235" cy="923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07D7AC9-6049-4A1B-9AA1-187CAE1F2B54}"/>
              </a:ext>
            </a:extLst>
          </p:cNvPr>
          <p:cNvCxnSpPr>
            <a:cxnSpLocks/>
          </p:cNvCxnSpPr>
          <p:nvPr/>
        </p:nvCxnSpPr>
        <p:spPr>
          <a:xfrm>
            <a:off x="1305341" y="2982206"/>
            <a:ext cx="2325755" cy="662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264BC20-06F3-4063-B217-3F5FD98EB391}"/>
              </a:ext>
            </a:extLst>
          </p:cNvPr>
          <p:cNvSpPr txBox="1"/>
          <p:nvPr/>
        </p:nvSpPr>
        <p:spPr>
          <a:xfrm>
            <a:off x="142461" y="2042550"/>
            <a:ext cx="273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Acto seguido Windows empezará a instalarse, esto tardará un rato....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21723A3-B22A-42DA-889C-23B04E5966B6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7: Proceso de instalación del so</a:t>
            </a:r>
          </a:p>
        </p:txBody>
      </p:sp>
    </p:spTree>
    <p:extLst>
      <p:ext uri="{BB962C8B-B14F-4D97-AF65-F5344CB8AC3E}">
        <p14:creationId xmlns:p14="http://schemas.microsoft.com/office/powerpoint/2010/main" val="400187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528351-48B5-4033-A800-AAABB981C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5" t="5776" r="13478" b="8579"/>
          <a:stretch/>
        </p:blipFill>
        <p:spPr>
          <a:xfrm>
            <a:off x="1855303" y="1207300"/>
            <a:ext cx="8481393" cy="548504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53B7FE1-1AC8-460B-A0AC-7398C66571D5}"/>
              </a:ext>
            </a:extLst>
          </p:cNvPr>
          <p:cNvSpPr/>
          <p:nvPr/>
        </p:nvSpPr>
        <p:spPr>
          <a:xfrm>
            <a:off x="301486" y="3402496"/>
            <a:ext cx="2955235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8887A0-6105-4898-B8CB-189C75D314ED}"/>
              </a:ext>
            </a:extLst>
          </p:cNvPr>
          <p:cNvSpPr txBox="1"/>
          <p:nvPr/>
        </p:nvSpPr>
        <p:spPr>
          <a:xfrm>
            <a:off x="301486" y="3402495"/>
            <a:ext cx="29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Windows se reiniciara cuando termine la instalación.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B3C11D1-E495-486D-8537-8F1845EFC336}"/>
              </a:ext>
            </a:extLst>
          </p:cNvPr>
          <p:cNvSpPr txBox="1">
            <a:spLocks/>
          </p:cNvSpPr>
          <p:nvPr/>
        </p:nvSpPr>
        <p:spPr>
          <a:xfrm>
            <a:off x="1810165" y="131071"/>
            <a:ext cx="8791575" cy="10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Paso 8: reinicio del equipo</a:t>
            </a:r>
          </a:p>
        </p:txBody>
      </p:sp>
    </p:spTree>
    <p:extLst>
      <p:ext uri="{BB962C8B-B14F-4D97-AF65-F5344CB8AC3E}">
        <p14:creationId xmlns:p14="http://schemas.microsoft.com/office/powerpoint/2010/main" val="417755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225</TotalTime>
  <Words>463</Words>
  <Application>Microsoft Office PowerPoint</Application>
  <PresentationFormat>Panorámica</PresentationFormat>
  <Paragraphs>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Instalación paso a paso de Windows 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paso a paso de Windows 10</dc:title>
  <dc:creator>Álvaro Cabello</dc:creator>
  <cp:lastModifiedBy>Álvaro Cabello</cp:lastModifiedBy>
  <cp:revision>18</cp:revision>
  <dcterms:created xsi:type="dcterms:W3CDTF">2019-10-28T15:30:30Z</dcterms:created>
  <dcterms:modified xsi:type="dcterms:W3CDTF">2019-11-06T17:21:48Z</dcterms:modified>
</cp:coreProperties>
</file>