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64270-F9AD-4343-9F3E-505AAD76C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MEMORIAS DE LECTURA Y LECTURA/ESCRITURA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1DBF0-9E08-4811-BD66-926162AD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4363" y="4876797"/>
            <a:ext cx="6815669" cy="1320802"/>
          </a:xfrm>
        </p:spPr>
        <p:txBody>
          <a:bodyPr/>
          <a:lstStyle/>
          <a:p>
            <a:r>
              <a:rPr lang="es-ES" dirty="0"/>
              <a:t>ÁLVARO CABELLO BENITO    DA1D1E</a:t>
            </a:r>
          </a:p>
        </p:txBody>
      </p:sp>
    </p:spTree>
    <p:extLst>
      <p:ext uri="{BB962C8B-B14F-4D97-AF65-F5344CB8AC3E}">
        <p14:creationId xmlns:p14="http://schemas.microsoft.com/office/powerpoint/2010/main" val="18330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ED77BC2-B4D5-40F5-86CB-F9A63CE59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87369"/>
              </p:ext>
            </p:extLst>
          </p:nvPr>
        </p:nvGraphicFramePr>
        <p:xfrm>
          <a:off x="1325217" y="914400"/>
          <a:ext cx="9634330" cy="5242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015">
                  <a:extLst>
                    <a:ext uri="{9D8B030D-6E8A-4147-A177-3AD203B41FA5}">
                      <a16:colId xmlns:a16="http://schemas.microsoft.com/office/drawing/2014/main" val="44387394"/>
                    </a:ext>
                  </a:extLst>
                </a:gridCol>
                <a:gridCol w="2408015">
                  <a:extLst>
                    <a:ext uri="{9D8B030D-6E8A-4147-A177-3AD203B41FA5}">
                      <a16:colId xmlns:a16="http://schemas.microsoft.com/office/drawing/2014/main" val="4183014689"/>
                    </a:ext>
                  </a:extLst>
                </a:gridCol>
                <a:gridCol w="2409150">
                  <a:extLst>
                    <a:ext uri="{9D8B030D-6E8A-4147-A177-3AD203B41FA5}">
                      <a16:colId xmlns:a16="http://schemas.microsoft.com/office/drawing/2014/main" val="398913299"/>
                    </a:ext>
                  </a:extLst>
                </a:gridCol>
                <a:gridCol w="2409150">
                  <a:extLst>
                    <a:ext uri="{9D8B030D-6E8A-4147-A177-3AD203B41FA5}">
                      <a16:colId xmlns:a16="http://schemas.microsoft.com/office/drawing/2014/main" val="221999247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TIPO DE MEMORIA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VENTAJAS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INCONVENIENTES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EJEMPLOS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114923"/>
                  </a:ext>
                </a:extLst>
              </a:tr>
              <a:tr h="1239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LECTURA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>
                          <a:effectLst/>
                        </a:rPr>
                        <a:t>Son más baratas.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>
                          <a:effectLst/>
                        </a:rPr>
                        <a:t>Si no hay electricidad no pierden datos.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>
                          <a:effectLst/>
                        </a:rPr>
                        <a:t>Solo pueden ser escritas una vez.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ROM, PROM, EPROM, EEPROM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315877"/>
                  </a:ext>
                </a:extLst>
              </a:tr>
              <a:tr h="2987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LECTURA/ESCRITURA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>
                          <a:effectLst/>
                        </a:rPr>
                        <a:t>Pueden ser leídas y escritas cuantas veces queramos.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>
                          <a:effectLst/>
                        </a:rPr>
                        <a:t>Son más caras.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>
                          <a:effectLst/>
                        </a:rPr>
                        <a:t>Si se pierde la electricidad se pierden los datos.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SRAM, RAM, DRAM, FPM, EDO, SDRAM, DDR SDRAM, RDRAM,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DDR-2 SDRAM,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DDR-II, DDR-2,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DDR-3 SDRAM,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DDR-III, DDR-3,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DDR-4 SDRAM,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XDR DRAM, XDR2,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MRAM, PRAM,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Z-RAM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36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114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Symbol</vt:lpstr>
      <vt:lpstr>Orgánico</vt:lpstr>
      <vt:lpstr>MEMORIAS DE LECTURA Y LECTURA/ESCRITURA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MEMORIAS DE LECTURA Y LECTURA/ESCRITURA</dc:title>
  <dc:creator>Álvaro Cabello</dc:creator>
  <cp:lastModifiedBy>Álvaro Cabello</cp:lastModifiedBy>
  <cp:revision>2</cp:revision>
  <dcterms:created xsi:type="dcterms:W3CDTF">2019-10-14T14:34:51Z</dcterms:created>
  <dcterms:modified xsi:type="dcterms:W3CDTF">2019-10-14T14:48:41Z</dcterms:modified>
</cp:coreProperties>
</file>