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7F63-A081-49E7-AFE0-07F07F60D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9948"/>
            <a:ext cx="10572000" cy="1690250"/>
          </a:xfrm>
        </p:spPr>
        <p:txBody>
          <a:bodyPr/>
          <a:lstStyle/>
          <a:p>
            <a:r>
              <a:rPr lang="es-ES" dirty="0"/>
              <a:t>MODIFICAR LA ESTRUCTURA DE UNA MÁQUINA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FF2AB-7B16-4B7D-96F8-A218ED09F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/>
              <a:t>ÁLVARO CABELLO BENITO     DA1D1E</a:t>
            </a:r>
          </a:p>
        </p:txBody>
      </p:sp>
    </p:spTree>
    <p:extLst>
      <p:ext uri="{BB962C8B-B14F-4D97-AF65-F5344CB8AC3E}">
        <p14:creationId xmlns:p14="http://schemas.microsoft.com/office/powerpoint/2010/main" val="317854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E14472-E951-450B-935A-7C1DD37C39B6}"/>
              </a:ext>
            </a:extLst>
          </p:cNvPr>
          <p:cNvSpPr txBox="1">
            <a:spLocks/>
          </p:cNvSpPr>
          <p:nvPr/>
        </p:nvSpPr>
        <p:spPr>
          <a:xfrm>
            <a:off x="1048540" y="463824"/>
            <a:ext cx="10572000" cy="82885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AÑADIR UN DISCO DURO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C3984E-D9AF-41A4-8B5E-A5E230220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1"/>
          <a:stretch/>
        </p:blipFill>
        <p:spPr>
          <a:xfrm>
            <a:off x="3949147" y="2146508"/>
            <a:ext cx="7858539" cy="41482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68EED0-4F62-4776-B91F-F8EA6617C3C6}"/>
              </a:ext>
            </a:extLst>
          </p:cNvPr>
          <p:cNvSpPr txBox="1"/>
          <p:nvPr/>
        </p:nvSpPr>
        <p:spPr>
          <a:xfrm>
            <a:off x="516835" y="2319130"/>
            <a:ext cx="2968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Debemos dirigirnos en la configuración de la MV a Almacenamiento </a:t>
            </a:r>
            <a:r>
              <a:rPr lang="es-ES" dirty="0">
                <a:sym typeface="Wingdings" panose="05000000000000000000" pitchFamily="2" charset="2"/>
              </a:rPr>
              <a:t> Agregar una nueva conexión de almacenamiento  Agregar disco duro.</a:t>
            </a:r>
          </a:p>
          <a:p>
            <a:r>
              <a:rPr lang="es-ES" dirty="0">
                <a:sym typeface="Wingdings" panose="05000000000000000000" pitchFamily="2" charset="2"/>
              </a:rPr>
              <a:t>A continuación seleccionaremos como deseamos crear el disco duro.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319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8ED815F-32F5-4824-A64F-746946F1C1AA}"/>
              </a:ext>
            </a:extLst>
          </p:cNvPr>
          <p:cNvSpPr txBox="1">
            <a:spLocks/>
          </p:cNvSpPr>
          <p:nvPr/>
        </p:nvSpPr>
        <p:spPr>
          <a:xfrm>
            <a:off x="1048540" y="463824"/>
            <a:ext cx="10572000" cy="82885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AÑADIR UNA UNIDAD ÓPTICA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B4D561-6D8A-4DDE-81B5-3BCD5B5ED28D}"/>
              </a:ext>
            </a:extLst>
          </p:cNvPr>
          <p:cNvSpPr txBox="1"/>
          <p:nvPr/>
        </p:nvSpPr>
        <p:spPr>
          <a:xfrm>
            <a:off x="516835" y="2319130"/>
            <a:ext cx="2968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Debemos dirigirnos en la configuración de la MV a Almacenamiento </a:t>
            </a:r>
            <a:r>
              <a:rPr lang="es-ES" dirty="0">
                <a:sym typeface="Wingdings" panose="05000000000000000000" pitchFamily="2" charset="2"/>
              </a:rPr>
              <a:t> Agregar una nueva conexión de almacenamiento  Agregar unidad óptica.</a:t>
            </a:r>
          </a:p>
          <a:p>
            <a:r>
              <a:rPr lang="es-ES" dirty="0">
                <a:sym typeface="Wingdings" panose="05000000000000000000" pitchFamily="2" charset="2"/>
              </a:rPr>
              <a:t>A continuación seleccionaremos como deseamos crear la unidad.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B274BD-78CC-4486-9CE7-D10B54C95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91"/>
          <a:stretch/>
        </p:blipFill>
        <p:spPr>
          <a:xfrm>
            <a:off x="4032209" y="2173356"/>
            <a:ext cx="7881496" cy="41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47EA258-CAD2-4FB4-A2B7-3EFFF6A3EE0B}"/>
              </a:ext>
            </a:extLst>
          </p:cNvPr>
          <p:cNvSpPr txBox="1">
            <a:spLocks/>
          </p:cNvSpPr>
          <p:nvPr/>
        </p:nvSpPr>
        <p:spPr>
          <a:xfrm>
            <a:off x="1048540" y="463824"/>
            <a:ext cx="10572000" cy="82885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AÑADIR MÁS RAM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BA82A2-737D-4B6B-89A4-9B7DB05621E5}"/>
              </a:ext>
            </a:extLst>
          </p:cNvPr>
          <p:cNvSpPr txBox="1"/>
          <p:nvPr/>
        </p:nvSpPr>
        <p:spPr>
          <a:xfrm>
            <a:off x="516835" y="2319130"/>
            <a:ext cx="2968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Debemos dirigirnos en la configuración de la MV a Sistema </a:t>
            </a:r>
            <a:r>
              <a:rPr lang="es-ES" dirty="0">
                <a:sym typeface="Wingdings" panose="05000000000000000000" pitchFamily="2" charset="2"/>
              </a:rPr>
              <a:t> Memoria base.</a:t>
            </a:r>
          </a:p>
          <a:p>
            <a:r>
              <a:rPr lang="es-ES" dirty="0">
                <a:sym typeface="Wingdings" panose="05000000000000000000" pitchFamily="2" charset="2"/>
              </a:rPr>
              <a:t>A continuación usaremos la barra para seleccionar la RAM que queremos poner.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E5F9CA-BFA7-450A-8A42-14E1A65D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6"/>
          <a:stretch/>
        </p:blipFill>
        <p:spPr>
          <a:xfrm>
            <a:off x="4098469" y="2186608"/>
            <a:ext cx="7881496" cy="42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03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38</TotalTime>
  <Words>112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Citable</vt:lpstr>
      <vt:lpstr>MODIFICAR LA ESTRUCTURA DE UNA MÁQUINA VIRTUAL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MODIFICAR LA ESTRUCTURA DE UNA MÁQUINA VIRTUAL</dc:title>
  <dc:creator>Álvaro Cabello</dc:creator>
  <cp:lastModifiedBy>Álvaro Cabello</cp:lastModifiedBy>
  <cp:revision>3</cp:revision>
  <dcterms:created xsi:type="dcterms:W3CDTF">2019-11-13T17:22:58Z</dcterms:created>
  <dcterms:modified xsi:type="dcterms:W3CDTF">2019-11-13T18:01:37Z</dcterms:modified>
</cp:coreProperties>
</file>