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82762"/>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D91B805F-FF0F-4BAA-A3A3-E4F945D687F8}" type="datetimeFigureOut">
              <a:rPr lang="en-US" dirty="0"/>
              <a:t>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80B5C51-60B3-48EF-AA78-DB950F30DBA2}" type="datetimeFigureOut">
              <a:rPr lang="en-US" dirty="0"/>
              <a:t>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35D676B-6E73-4E3B-A9B3-4966DB9B52A5}" type="datetimeFigureOut">
              <a:rPr lang="en-US" dirty="0"/>
              <a:t>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261F3A6-CC5D-4649-8527-DB0C21FDDFD9}" type="datetimeFigureOut">
              <a:rPr lang="en-US" dirty="0"/>
              <a:t>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fld id="{5B6F927C-B73E-4F9D-ADFE-F6E23BD7CEE8}" type="datetimeFigureOut">
              <a:rPr lang="en-US" dirty="0"/>
              <a:t>2/10/2020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5B1FFFF-984A-4EE5-9BF2-EC9310C878F1}" type="datetimeFigureOut">
              <a:rPr lang="en-US" dirty="0"/>
              <a:t>2/10/2020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03271C1-B42E-4A60-A25F-0185B888604B}" type="datetimeFigureOut">
              <a:rPr lang="en-US" dirty="0"/>
              <a:t>2/10/2020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0416292-3725-4763-8973-4C59F0403D99}" type="datetimeFigureOut">
              <a:rPr lang="en-US" dirty="0"/>
              <a:t>2/10/2020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6996D1-8909-469F-911A-4C12C68BF5D9}" type="datetimeFigureOut">
              <a:rPr lang="en-US" dirty="0"/>
              <a:t>2/10/2020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16A73BC-5D11-4675-B334-102E1E8C9B50}" type="datetimeFigureOut">
              <a:rPr lang="en-US" dirty="0"/>
              <a:t>2/10/2020</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fld id="{27B8E45F-652B-4E89-8925-000B0AB8FD98}" type="datetimeFigureOut">
              <a:rPr lang="en-US" dirty="0"/>
              <a:t>2/10/2020</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fld id="{C4A3462A-2D5B-48AF-A3D4-EF8A90A50A80}" type="datetimeFigureOut">
              <a:rPr lang="en-US" dirty="0"/>
              <a:t>2/10/2020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2">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9B6672-F593-472B-BA70-8892FDAF08E7}"/>
              </a:ext>
            </a:extLst>
          </p:cNvPr>
          <p:cNvSpPr>
            <a:spLocks noGrp="1"/>
          </p:cNvSpPr>
          <p:nvPr>
            <p:ph type="ctrTitle"/>
          </p:nvPr>
        </p:nvSpPr>
        <p:spPr/>
        <p:txBody>
          <a:bodyPr/>
          <a:lstStyle/>
          <a:p>
            <a:r>
              <a:rPr lang="es-ES" sz="4800" dirty="0"/>
              <a:t>HERRAMIENTAS AVANZADAS EN WINDOWS 10 (III): MSCONFIG.</a:t>
            </a:r>
          </a:p>
        </p:txBody>
      </p:sp>
      <p:sp>
        <p:nvSpPr>
          <p:cNvPr id="3" name="Subtítulo 2">
            <a:extLst>
              <a:ext uri="{FF2B5EF4-FFF2-40B4-BE49-F238E27FC236}">
                <a16:creationId xmlns:a16="http://schemas.microsoft.com/office/drawing/2014/main" id="{653ABE12-AD44-4E5E-90B7-321C2DB4F728}"/>
              </a:ext>
            </a:extLst>
          </p:cNvPr>
          <p:cNvSpPr>
            <a:spLocks noGrp="1"/>
          </p:cNvSpPr>
          <p:nvPr>
            <p:ph type="subTitle" idx="1"/>
          </p:nvPr>
        </p:nvSpPr>
        <p:spPr>
          <a:xfrm>
            <a:off x="4184109" y="4468031"/>
            <a:ext cx="7891272" cy="1069848"/>
          </a:xfrm>
        </p:spPr>
        <p:txBody>
          <a:bodyPr/>
          <a:lstStyle/>
          <a:p>
            <a:r>
              <a:rPr lang="es-ES" dirty="0"/>
              <a:t>ÁLVARO CABELLO BENITO     DA1D1E</a:t>
            </a:r>
          </a:p>
        </p:txBody>
      </p:sp>
    </p:spTree>
    <p:extLst>
      <p:ext uri="{BB962C8B-B14F-4D97-AF65-F5344CB8AC3E}">
        <p14:creationId xmlns:p14="http://schemas.microsoft.com/office/powerpoint/2010/main" val="3673238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03B870-37F2-453E-AB6F-2539D49899CE}"/>
              </a:ext>
            </a:extLst>
          </p:cNvPr>
          <p:cNvSpPr>
            <a:spLocks noGrp="1"/>
          </p:cNvSpPr>
          <p:nvPr>
            <p:ph type="title"/>
          </p:nvPr>
        </p:nvSpPr>
        <p:spPr/>
        <p:txBody>
          <a:bodyPr/>
          <a:lstStyle/>
          <a:p>
            <a:r>
              <a:rPr lang="es-ES" dirty="0"/>
              <a:t>ACCESO A MSCONFIG:</a:t>
            </a:r>
          </a:p>
        </p:txBody>
      </p:sp>
      <p:sp>
        <p:nvSpPr>
          <p:cNvPr id="3" name="Marcador de contenido 2">
            <a:extLst>
              <a:ext uri="{FF2B5EF4-FFF2-40B4-BE49-F238E27FC236}">
                <a16:creationId xmlns:a16="http://schemas.microsoft.com/office/drawing/2014/main" id="{D91B65E6-792C-430E-8129-1E5A3B2B1137}"/>
              </a:ext>
            </a:extLst>
          </p:cNvPr>
          <p:cNvSpPr>
            <a:spLocks noGrp="1"/>
          </p:cNvSpPr>
          <p:nvPr>
            <p:ph idx="1"/>
          </p:nvPr>
        </p:nvSpPr>
        <p:spPr>
          <a:xfrm>
            <a:off x="1069848" y="2121408"/>
            <a:ext cx="4297282" cy="4050792"/>
          </a:xfrm>
        </p:spPr>
        <p:txBody>
          <a:bodyPr>
            <a:normAutofit/>
          </a:bodyPr>
          <a:lstStyle/>
          <a:p>
            <a:pPr marL="0" indent="0">
              <a:buNone/>
            </a:pPr>
            <a:r>
              <a:rPr lang="es-ES" sz="2800" dirty="0"/>
              <a:t>Para poder acceder a los ajustes de la herramienta, abriremos el buscador de Windows y escribiremos CMD. En la siguiente pantalla escribiremos </a:t>
            </a:r>
            <a:r>
              <a:rPr lang="es-ES" sz="2800" dirty="0" err="1"/>
              <a:t>msconfig</a:t>
            </a:r>
            <a:r>
              <a:rPr lang="es-ES" sz="2800" dirty="0"/>
              <a:t> lo que no dirigirá a la herramienta.</a:t>
            </a:r>
          </a:p>
        </p:txBody>
      </p:sp>
      <p:pic>
        <p:nvPicPr>
          <p:cNvPr id="4" name="Imagen 3">
            <a:extLst>
              <a:ext uri="{FF2B5EF4-FFF2-40B4-BE49-F238E27FC236}">
                <a16:creationId xmlns:a16="http://schemas.microsoft.com/office/drawing/2014/main" id="{191F79C2-B3EB-4E14-A191-86F2C3C9ED84}"/>
              </a:ext>
            </a:extLst>
          </p:cNvPr>
          <p:cNvPicPr>
            <a:picLocks noChangeAspect="1"/>
          </p:cNvPicPr>
          <p:nvPr/>
        </p:nvPicPr>
        <p:blipFill rotWithShape="1">
          <a:blip r:embed="rId2"/>
          <a:srcRect l="32609" t="48308" r="33805" b="20178"/>
          <a:stretch/>
        </p:blipFill>
        <p:spPr>
          <a:xfrm>
            <a:off x="5645425" y="2121408"/>
            <a:ext cx="6157079" cy="3247910"/>
          </a:xfrm>
          <a:prstGeom prst="rect">
            <a:avLst/>
          </a:prstGeom>
        </p:spPr>
      </p:pic>
    </p:spTree>
    <p:extLst>
      <p:ext uri="{BB962C8B-B14F-4D97-AF65-F5344CB8AC3E}">
        <p14:creationId xmlns:p14="http://schemas.microsoft.com/office/powerpoint/2010/main" val="1677748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623243-BD17-4AB6-B545-672C9CB58C0A}"/>
              </a:ext>
            </a:extLst>
          </p:cNvPr>
          <p:cNvSpPr>
            <a:spLocks noGrp="1"/>
          </p:cNvSpPr>
          <p:nvPr>
            <p:ph type="title"/>
          </p:nvPr>
        </p:nvSpPr>
        <p:spPr/>
        <p:txBody>
          <a:bodyPr/>
          <a:lstStyle/>
          <a:p>
            <a:r>
              <a:rPr lang="es-ES" dirty="0"/>
              <a:t>Opciones de la herramienta:</a:t>
            </a:r>
          </a:p>
        </p:txBody>
      </p:sp>
      <p:sp>
        <p:nvSpPr>
          <p:cNvPr id="3" name="Marcador de contenido 2">
            <a:extLst>
              <a:ext uri="{FF2B5EF4-FFF2-40B4-BE49-F238E27FC236}">
                <a16:creationId xmlns:a16="http://schemas.microsoft.com/office/drawing/2014/main" id="{A8678B6F-5F49-4C6E-809F-CACD869A2D52}"/>
              </a:ext>
            </a:extLst>
          </p:cNvPr>
          <p:cNvSpPr>
            <a:spLocks noGrp="1"/>
          </p:cNvSpPr>
          <p:nvPr>
            <p:ph idx="1"/>
          </p:nvPr>
        </p:nvSpPr>
        <p:spPr>
          <a:xfrm>
            <a:off x="1069848" y="2121408"/>
            <a:ext cx="5238187" cy="4050792"/>
          </a:xfrm>
        </p:spPr>
        <p:txBody>
          <a:bodyPr>
            <a:normAutofit lnSpcReduction="10000"/>
          </a:bodyPr>
          <a:lstStyle/>
          <a:p>
            <a:pPr marL="0" indent="0">
              <a:buNone/>
            </a:pPr>
            <a:r>
              <a:rPr lang="es-ES" dirty="0"/>
              <a:t>La pantalla inicial de la herramienta MSConfig te enseña las opciones para iniciar Windows 10:</a:t>
            </a:r>
          </a:p>
          <a:p>
            <a:r>
              <a:rPr lang="es-ES" b="1" u="sng" dirty="0"/>
              <a:t>Inicio normal:</a:t>
            </a:r>
            <a:r>
              <a:rPr lang="es-ES" dirty="0"/>
              <a:t> es la opción predeterminada de arranque de Windows.</a:t>
            </a:r>
          </a:p>
          <a:p>
            <a:r>
              <a:rPr lang="es-ES" b="1" u="sng" dirty="0"/>
              <a:t>Inicio con diagnóstico:</a:t>
            </a:r>
            <a:r>
              <a:rPr lang="es-ES" dirty="0"/>
              <a:t> Es útil si existe algún problema al arrancar el sistema. Solo trabajará en arrancar lo necesario para que Windows funcione.</a:t>
            </a:r>
          </a:p>
          <a:p>
            <a:r>
              <a:rPr lang="es-ES" b="1" u="sng" dirty="0"/>
              <a:t>Inicio selectivo:</a:t>
            </a:r>
            <a:r>
              <a:rPr lang="es-ES" dirty="0"/>
              <a:t> esta opción te permite elegir como quieres que arranque Windows.</a:t>
            </a:r>
          </a:p>
        </p:txBody>
      </p:sp>
      <p:pic>
        <p:nvPicPr>
          <p:cNvPr id="4" name="Imagen 3">
            <a:extLst>
              <a:ext uri="{FF2B5EF4-FFF2-40B4-BE49-F238E27FC236}">
                <a16:creationId xmlns:a16="http://schemas.microsoft.com/office/drawing/2014/main" id="{80274237-D4A4-426D-8315-09B999B16282}"/>
              </a:ext>
            </a:extLst>
          </p:cNvPr>
          <p:cNvPicPr>
            <a:picLocks noChangeAspect="1"/>
          </p:cNvPicPr>
          <p:nvPr/>
        </p:nvPicPr>
        <p:blipFill rotWithShape="1">
          <a:blip r:embed="rId2"/>
          <a:srcRect l="27283" t="26462" r="28913" b="22112"/>
          <a:stretch/>
        </p:blipFill>
        <p:spPr>
          <a:xfrm>
            <a:off x="6095999" y="1855305"/>
            <a:ext cx="5822487" cy="3843130"/>
          </a:xfrm>
          <a:prstGeom prst="rect">
            <a:avLst/>
          </a:prstGeom>
        </p:spPr>
      </p:pic>
    </p:spTree>
    <p:extLst>
      <p:ext uri="{BB962C8B-B14F-4D97-AF65-F5344CB8AC3E}">
        <p14:creationId xmlns:p14="http://schemas.microsoft.com/office/powerpoint/2010/main" val="2286476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76F427-FDCD-4970-B223-747B0133D61E}"/>
              </a:ext>
            </a:extLst>
          </p:cNvPr>
          <p:cNvSpPr>
            <a:spLocks noGrp="1"/>
          </p:cNvSpPr>
          <p:nvPr>
            <p:ph type="title"/>
          </p:nvPr>
        </p:nvSpPr>
        <p:spPr/>
        <p:txBody>
          <a:bodyPr/>
          <a:lstStyle/>
          <a:p>
            <a:r>
              <a:rPr lang="es-ES" dirty="0"/>
              <a:t>Pestaña de arranque:	</a:t>
            </a:r>
          </a:p>
        </p:txBody>
      </p:sp>
      <p:sp>
        <p:nvSpPr>
          <p:cNvPr id="3" name="Marcador de contenido 2">
            <a:extLst>
              <a:ext uri="{FF2B5EF4-FFF2-40B4-BE49-F238E27FC236}">
                <a16:creationId xmlns:a16="http://schemas.microsoft.com/office/drawing/2014/main" id="{5BA43448-C5C1-456D-8A89-64C2B9483F3C}"/>
              </a:ext>
            </a:extLst>
          </p:cNvPr>
          <p:cNvSpPr>
            <a:spLocks noGrp="1"/>
          </p:cNvSpPr>
          <p:nvPr>
            <p:ph idx="1"/>
          </p:nvPr>
        </p:nvSpPr>
        <p:spPr>
          <a:xfrm>
            <a:off x="1069848" y="2121408"/>
            <a:ext cx="4018987" cy="4050792"/>
          </a:xfrm>
        </p:spPr>
        <p:txBody>
          <a:bodyPr/>
          <a:lstStyle/>
          <a:p>
            <a:pPr marL="0" indent="0">
              <a:buNone/>
            </a:pPr>
            <a:r>
              <a:rPr lang="es-ES" dirty="0"/>
              <a:t>La pestaña arranque nos proporciona opciones para decidir como se inicia el sistema. En caso de tener mas de un SO instalado, nos permite elegir uno para iniciar de forma predeterminada, así como distintos modos a prueba de errores. También existe una opción de video base por si la tarjeta grafica está dando problemas.</a:t>
            </a:r>
          </a:p>
        </p:txBody>
      </p:sp>
      <p:pic>
        <p:nvPicPr>
          <p:cNvPr id="4" name="Imagen 3">
            <a:extLst>
              <a:ext uri="{FF2B5EF4-FFF2-40B4-BE49-F238E27FC236}">
                <a16:creationId xmlns:a16="http://schemas.microsoft.com/office/drawing/2014/main" id="{A6B8C280-E46B-4DE3-AB87-F81E7B3C8665}"/>
              </a:ext>
            </a:extLst>
          </p:cNvPr>
          <p:cNvPicPr>
            <a:picLocks noChangeAspect="1"/>
          </p:cNvPicPr>
          <p:nvPr/>
        </p:nvPicPr>
        <p:blipFill rotWithShape="1">
          <a:blip r:embed="rId2"/>
          <a:srcRect l="27717" t="27622" r="29022" b="19792"/>
          <a:stretch/>
        </p:blipFill>
        <p:spPr>
          <a:xfrm>
            <a:off x="5088835" y="1912876"/>
            <a:ext cx="6188765" cy="4229507"/>
          </a:xfrm>
          <a:prstGeom prst="rect">
            <a:avLst/>
          </a:prstGeom>
        </p:spPr>
      </p:pic>
    </p:spTree>
    <p:extLst>
      <p:ext uri="{BB962C8B-B14F-4D97-AF65-F5344CB8AC3E}">
        <p14:creationId xmlns:p14="http://schemas.microsoft.com/office/powerpoint/2010/main" val="4292657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84DBFD-732A-432E-B879-C5D19CFAF8F2}"/>
              </a:ext>
            </a:extLst>
          </p:cNvPr>
          <p:cNvSpPr>
            <a:spLocks noGrp="1"/>
          </p:cNvSpPr>
          <p:nvPr>
            <p:ph type="title"/>
          </p:nvPr>
        </p:nvSpPr>
        <p:spPr/>
        <p:txBody>
          <a:bodyPr/>
          <a:lstStyle/>
          <a:p>
            <a:r>
              <a:rPr lang="es-ES" dirty="0"/>
              <a:t>Pestaña de servicios:</a:t>
            </a:r>
          </a:p>
        </p:txBody>
      </p:sp>
      <p:sp>
        <p:nvSpPr>
          <p:cNvPr id="3" name="Marcador de contenido 2">
            <a:extLst>
              <a:ext uri="{FF2B5EF4-FFF2-40B4-BE49-F238E27FC236}">
                <a16:creationId xmlns:a16="http://schemas.microsoft.com/office/drawing/2014/main" id="{D08D4B31-C0D0-4537-B943-1165879FBE1B}"/>
              </a:ext>
            </a:extLst>
          </p:cNvPr>
          <p:cNvSpPr>
            <a:spLocks noGrp="1"/>
          </p:cNvSpPr>
          <p:nvPr>
            <p:ph idx="1"/>
          </p:nvPr>
        </p:nvSpPr>
        <p:spPr>
          <a:xfrm>
            <a:off x="1069848" y="2121408"/>
            <a:ext cx="3290117" cy="4050792"/>
          </a:xfrm>
        </p:spPr>
        <p:txBody>
          <a:bodyPr/>
          <a:lstStyle/>
          <a:p>
            <a:pPr marL="0" indent="0">
              <a:buNone/>
            </a:pPr>
            <a:r>
              <a:rPr lang="es-ES" dirty="0"/>
              <a:t>Aquí encontraremos todos los servicios instalados en nuestra maquina. La mayoría de los que encontraremos serán propios de Windows; también podremos ocultar todos los de Microsoft. Desde aquí podremos habilitar o deshabilitar cualquier servicio.</a:t>
            </a:r>
          </a:p>
        </p:txBody>
      </p:sp>
      <p:pic>
        <p:nvPicPr>
          <p:cNvPr id="4" name="Imagen 3">
            <a:extLst>
              <a:ext uri="{FF2B5EF4-FFF2-40B4-BE49-F238E27FC236}">
                <a16:creationId xmlns:a16="http://schemas.microsoft.com/office/drawing/2014/main" id="{FC873F4D-17D7-46CF-80D2-0A14D03D8D25}"/>
              </a:ext>
            </a:extLst>
          </p:cNvPr>
          <p:cNvPicPr>
            <a:picLocks noChangeAspect="1"/>
          </p:cNvPicPr>
          <p:nvPr/>
        </p:nvPicPr>
        <p:blipFill rotWithShape="1">
          <a:blip r:embed="rId2"/>
          <a:srcRect l="27935" t="17376" r="28587" b="30524"/>
          <a:stretch/>
        </p:blipFill>
        <p:spPr>
          <a:xfrm>
            <a:off x="4359965" y="1961322"/>
            <a:ext cx="6440557" cy="4339166"/>
          </a:xfrm>
          <a:prstGeom prst="rect">
            <a:avLst/>
          </a:prstGeom>
        </p:spPr>
      </p:pic>
    </p:spTree>
    <p:extLst>
      <p:ext uri="{BB962C8B-B14F-4D97-AF65-F5344CB8AC3E}">
        <p14:creationId xmlns:p14="http://schemas.microsoft.com/office/powerpoint/2010/main" val="469499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5F95E7-D0CF-452F-8B1F-42646BAE963C}"/>
              </a:ext>
            </a:extLst>
          </p:cNvPr>
          <p:cNvSpPr>
            <a:spLocks noGrp="1"/>
          </p:cNvSpPr>
          <p:nvPr>
            <p:ph type="title"/>
          </p:nvPr>
        </p:nvSpPr>
        <p:spPr/>
        <p:txBody>
          <a:bodyPr/>
          <a:lstStyle/>
          <a:p>
            <a:r>
              <a:rPr lang="es-ES" dirty="0"/>
              <a:t>Pestaña de herramientas:</a:t>
            </a:r>
          </a:p>
        </p:txBody>
      </p:sp>
      <p:sp>
        <p:nvSpPr>
          <p:cNvPr id="3" name="Marcador de contenido 2">
            <a:extLst>
              <a:ext uri="{FF2B5EF4-FFF2-40B4-BE49-F238E27FC236}">
                <a16:creationId xmlns:a16="http://schemas.microsoft.com/office/drawing/2014/main" id="{C359514D-574B-49F1-A91F-B6CEE53D72A7}"/>
              </a:ext>
            </a:extLst>
          </p:cNvPr>
          <p:cNvSpPr>
            <a:spLocks noGrp="1"/>
          </p:cNvSpPr>
          <p:nvPr>
            <p:ph idx="1"/>
          </p:nvPr>
        </p:nvSpPr>
        <p:spPr>
          <a:xfrm>
            <a:off x="1069848" y="2121408"/>
            <a:ext cx="3806952" cy="4050792"/>
          </a:xfrm>
        </p:spPr>
        <p:txBody>
          <a:bodyPr/>
          <a:lstStyle/>
          <a:p>
            <a:pPr marL="0" indent="0">
              <a:buNone/>
            </a:pPr>
            <a:r>
              <a:rPr lang="es-ES" dirty="0"/>
              <a:t>La última pestaña de MSConfig recopila herramientas de Windows que te pueden ser útiles para resolver problemas relacionados con Windows. Se incluyen el editor de registro, la configuración de UAC, el monitor de rendimiento, el solucionador de problemas de Windows, el símbolo del sistema y un montón más.</a:t>
            </a:r>
          </a:p>
        </p:txBody>
      </p:sp>
      <p:pic>
        <p:nvPicPr>
          <p:cNvPr id="4" name="Imagen 3">
            <a:extLst>
              <a:ext uri="{FF2B5EF4-FFF2-40B4-BE49-F238E27FC236}">
                <a16:creationId xmlns:a16="http://schemas.microsoft.com/office/drawing/2014/main" id="{830913D5-2C99-4578-8C94-24AE4A14E28B}"/>
              </a:ext>
            </a:extLst>
          </p:cNvPr>
          <p:cNvPicPr>
            <a:picLocks noChangeAspect="1"/>
          </p:cNvPicPr>
          <p:nvPr/>
        </p:nvPicPr>
        <p:blipFill rotWithShape="1">
          <a:blip r:embed="rId2"/>
          <a:srcRect l="27500" t="17569" r="28804" b="28878"/>
          <a:stretch/>
        </p:blipFill>
        <p:spPr>
          <a:xfrm>
            <a:off x="4876800" y="1881809"/>
            <a:ext cx="6387548" cy="4401370"/>
          </a:xfrm>
          <a:prstGeom prst="rect">
            <a:avLst/>
          </a:prstGeom>
        </p:spPr>
      </p:pic>
    </p:spTree>
    <p:extLst>
      <p:ext uri="{BB962C8B-B14F-4D97-AF65-F5344CB8AC3E}">
        <p14:creationId xmlns:p14="http://schemas.microsoft.com/office/powerpoint/2010/main" val="27615868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tras en madera">
  <a:themeElements>
    <a:clrScheme name="Wood Type">
      <a:dk1>
        <a:sysClr val="windowText" lastClr="000000"/>
      </a:dk1>
      <a:lt1>
        <a:sysClr val="window" lastClr="FFFFFF"/>
      </a:lt1>
      <a:dk2>
        <a:srgbClr val="84ACB6"/>
      </a:dk2>
      <a:lt2>
        <a:srgbClr val="EBE9DD"/>
      </a:lt2>
      <a:accent1>
        <a:srgbClr val="6F8183"/>
      </a:accent1>
      <a:accent2>
        <a:srgbClr val="967E96"/>
      </a:accent2>
      <a:accent3>
        <a:srgbClr val="CCC893"/>
      </a:accent3>
      <a:accent4>
        <a:srgbClr val="A54D74"/>
      </a:accent4>
      <a:accent5>
        <a:srgbClr val="949C6B"/>
      </a:accent5>
      <a:accent6>
        <a:srgbClr val="766A50"/>
      </a:accent6>
      <a:hlink>
        <a:srgbClr val="CC6600"/>
      </a:hlink>
      <a:folHlink>
        <a:srgbClr val="777777"/>
      </a:folHlink>
    </a:clrScheme>
    <a:fontScheme name="Wood 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panose="02050604050505020204"/>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docProps/app.xml><?xml version="1.0" encoding="utf-8"?>
<Properties xmlns="http://schemas.openxmlformats.org/officeDocument/2006/extended-properties" xmlns:vt="http://schemas.openxmlformats.org/officeDocument/2006/docPropsVTypes">
  <Template>TM03090434[[fn=Letras en madera]]</Template>
  <TotalTime>13</TotalTime>
  <Words>287</Words>
  <Application>Microsoft Office PowerPoint</Application>
  <PresentationFormat>Panorámica</PresentationFormat>
  <Paragraphs>15</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Bookman Old Style</vt:lpstr>
      <vt:lpstr>Century Gothic</vt:lpstr>
      <vt:lpstr>Wingdings</vt:lpstr>
      <vt:lpstr>Letras en madera</vt:lpstr>
      <vt:lpstr>HERRAMIENTAS AVANZADAS EN WINDOWS 10 (III): MSCONFIG.</vt:lpstr>
      <vt:lpstr>ACCESO A MSCONFIG:</vt:lpstr>
      <vt:lpstr>Opciones de la herramienta:</vt:lpstr>
      <vt:lpstr>Pestaña de arranque: </vt:lpstr>
      <vt:lpstr>Pestaña de servicios:</vt:lpstr>
      <vt:lpstr>Pestaña de herramientas: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HERRAMIENTAS AVANZADAS EN WINDOWS 10 (III): MSCONFIG.</dc:title>
  <dc:creator>Álvaro Cabello</dc:creator>
  <cp:lastModifiedBy>Álvaro Cabello</cp:lastModifiedBy>
  <cp:revision>2</cp:revision>
  <dcterms:created xsi:type="dcterms:W3CDTF">2020-02-10T14:14:07Z</dcterms:created>
  <dcterms:modified xsi:type="dcterms:W3CDTF">2020-02-10T14:28:05Z</dcterms:modified>
</cp:coreProperties>
</file>