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7E2B2-B340-434B-85FC-F38FEBC15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NORMAS de seguridad Y prevención de riesgos laborales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C91CF9-2052-4198-A736-9EA62BA5A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329" y="5522325"/>
            <a:ext cx="4219576" cy="42662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ÁLVARO CABELLO BENITO       DA1D1E</a:t>
            </a:r>
          </a:p>
        </p:txBody>
      </p:sp>
    </p:spTree>
    <p:extLst>
      <p:ext uri="{BB962C8B-B14F-4D97-AF65-F5344CB8AC3E}">
        <p14:creationId xmlns:p14="http://schemas.microsoft.com/office/powerpoint/2010/main" val="291548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44D9E9-7615-4213-929C-1227DEF07ACE}"/>
              </a:ext>
            </a:extLst>
          </p:cNvPr>
          <p:cNvSpPr txBox="1">
            <a:spLocks/>
          </p:cNvSpPr>
          <p:nvPr/>
        </p:nvSpPr>
        <p:spPr>
          <a:xfrm>
            <a:off x="2835965" y="278295"/>
            <a:ext cx="6520069" cy="8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CONSEJOS PRÁCTICOS GENERALES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21D970-B97A-41C3-AC06-D805D1F6BBAC}"/>
              </a:ext>
            </a:extLst>
          </p:cNvPr>
          <p:cNvSpPr txBox="1"/>
          <p:nvPr/>
        </p:nvSpPr>
        <p:spPr>
          <a:xfrm>
            <a:off x="1417983" y="2001078"/>
            <a:ext cx="9700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Intentar en la medida de lo posible que los cables estén recogidos.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cables de datos y los de tensión no deben estar en contacto.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instalaciones eléctricas deberán estar en buen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Intentar repartir la carga eléctrica en los distintos enchufes.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12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180</TotalTime>
  <Words>61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Circuito</vt:lpstr>
      <vt:lpstr>NORMAS de seguridad Y prevención de riesgos laborales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de seguridad Y prevención de riesgos laborales</dc:title>
  <dc:creator>Álvaro Cabello</dc:creator>
  <cp:lastModifiedBy>Álvaro Cabello</cp:lastModifiedBy>
  <cp:revision>4</cp:revision>
  <dcterms:created xsi:type="dcterms:W3CDTF">2019-10-23T15:50:57Z</dcterms:created>
  <dcterms:modified xsi:type="dcterms:W3CDTF">2019-10-23T18:51:28Z</dcterms:modified>
</cp:coreProperties>
</file>