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E4558-A174-48FC-B8F5-65F32D00F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PARTES DE LAS PLACAS 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42FD55-4946-40C3-BC86-B5954C9DF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9368" y="5618106"/>
            <a:ext cx="6801612" cy="1239894"/>
          </a:xfrm>
        </p:spPr>
        <p:txBody>
          <a:bodyPr/>
          <a:lstStyle/>
          <a:p>
            <a:r>
              <a:rPr lang="es-ES" dirty="0"/>
              <a:t>ÁLVARO CABELLO BENITO DA1D1E</a:t>
            </a:r>
          </a:p>
        </p:txBody>
      </p:sp>
    </p:spTree>
    <p:extLst>
      <p:ext uri="{BB962C8B-B14F-4D97-AF65-F5344CB8AC3E}">
        <p14:creationId xmlns:p14="http://schemas.microsoft.com/office/powerpoint/2010/main" val="386998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F3F3DF-3F25-48F2-9005-64DE4394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60" y="331304"/>
            <a:ext cx="5123465" cy="452975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A05638A-2075-4F87-AF07-855812BB32BA}"/>
              </a:ext>
            </a:extLst>
          </p:cNvPr>
          <p:cNvSpPr/>
          <p:nvPr/>
        </p:nvSpPr>
        <p:spPr>
          <a:xfrm>
            <a:off x="4664765" y="331304"/>
            <a:ext cx="3551583" cy="887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8187646-0816-44C9-9A05-230ACB0716A7}"/>
              </a:ext>
            </a:extLst>
          </p:cNvPr>
          <p:cNvCxnSpPr/>
          <p:nvPr/>
        </p:nvCxnSpPr>
        <p:spPr>
          <a:xfrm>
            <a:off x="8216348" y="775252"/>
            <a:ext cx="10336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8BE48A8-D3A0-44F8-9EE7-C85CAEF8DE55}"/>
              </a:ext>
            </a:extLst>
          </p:cNvPr>
          <p:cNvSpPr txBox="1"/>
          <p:nvPr/>
        </p:nvSpPr>
        <p:spPr>
          <a:xfrm>
            <a:off x="9250018" y="463826"/>
            <a:ext cx="261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CONECTORES TRASEROS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7B1DF6-7124-405F-8B92-88148BDF9F3F}"/>
              </a:ext>
            </a:extLst>
          </p:cNvPr>
          <p:cNvSpPr/>
          <p:nvPr/>
        </p:nvSpPr>
        <p:spPr>
          <a:xfrm>
            <a:off x="3909391" y="1948070"/>
            <a:ext cx="477079" cy="503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106935F-BCB1-4353-BB7F-500494D7388A}"/>
              </a:ext>
            </a:extLst>
          </p:cNvPr>
          <p:cNvSpPr/>
          <p:nvPr/>
        </p:nvSpPr>
        <p:spPr>
          <a:xfrm>
            <a:off x="3909390" y="1948070"/>
            <a:ext cx="477079" cy="503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390DA81-0CED-47DC-8DB8-F2ED69A41EC3}"/>
              </a:ext>
            </a:extLst>
          </p:cNvPr>
          <p:cNvCxnSpPr>
            <a:cxnSpLocks/>
          </p:cNvCxnSpPr>
          <p:nvPr/>
        </p:nvCxnSpPr>
        <p:spPr>
          <a:xfrm flipH="1">
            <a:off x="2900312" y="2160104"/>
            <a:ext cx="10402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728705-C89C-4963-A754-641133748871}"/>
              </a:ext>
            </a:extLst>
          </p:cNvPr>
          <p:cNvSpPr txBox="1"/>
          <p:nvPr/>
        </p:nvSpPr>
        <p:spPr>
          <a:xfrm>
            <a:off x="2150064" y="1963156"/>
            <a:ext cx="7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PILA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AB10229-A3DE-4193-9AC5-B37DFF3D1C7F}"/>
              </a:ext>
            </a:extLst>
          </p:cNvPr>
          <p:cNvSpPr/>
          <p:nvPr/>
        </p:nvSpPr>
        <p:spPr>
          <a:xfrm>
            <a:off x="5919376" y="1977379"/>
            <a:ext cx="1597300" cy="14719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DA334CB-F00D-4BA6-9A9A-A899672DCCF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414716" y="3855736"/>
            <a:ext cx="881270" cy="1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A2101-4915-4284-B128-291CC3316F23}"/>
              </a:ext>
            </a:extLst>
          </p:cNvPr>
          <p:cNvSpPr txBox="1"/>
          <p:nvPr/>
        </p:nvSpPr>
        <p:spPr>
          <a:xfrm>
            <a:off x="9295986" y="3549782"/>
            <a:ext cx="261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RANURAS DE MEMORIA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D7D0A38-DE6C-47BC-9B9E-0CB3E8FBA83D}"/>
              </a:ext>
            </a:extLst>
          </p:cNvPr>
          <p:cNvSpPr/>
          <p:nvPr/>
        </p:nvSpPr>
        <p:spPr>
          <a:xfrm>
            <a:off x="4863133" y="3581400"/>
            <a:ext cx="3551583" cy="548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F18E4E7-D094-4187-B64C-95582A78AF3B}"/>
              </a:ext>
            </a:extLst>
          </p:cNvPr>
          <p:cNvCxnSpPr/>
          <p:nvPr/>
        </p:nvCxnSpPr>
        <p:spPr>
          <a:xfrm>
            <a:off x="7516676" y="2713359"/>
            <a:ext cx="10336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AB2802D-7ABA-4AEE-BCC8-032A20215EFE}"/>
              </a:ext>
            </a:extLst>
          </p:cNvPr>
          <p:cNvSpPr txBox="1"/>
          <p:nvPr/>
        </p:nvSpPr>
        <p:spPr>
          <a:xfrm>
            <a:off x="8606873" y="2528693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ZÓCALO (CPU)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8CD677D-D9EF-4C59-8E40-A3BF256B9834}"/>
              </a:ext>
            </a:extLst>
          </p:cNvPr>
          <p:cNvCxnSpPr>
            <a:cxnSpLocks/>
          </p:cNvCxnSpPr>
          <p:nvPr/>
        </p:nvCxnSpPr>
        <p:spPr>
          <a:xfrm>
            <a:off x="2385391" y="1110157"/>
            <a:ext cx="1311966" cy="466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FC8CC27-C567-403C-BBBD-3A4E4AAF8205}"/>
              </a:ext>
            </a:extLst>
          </p:cNvPr>
          <p:cNvCxnSpPr>
            <a:cxnSpLocks/>
          </p:cNvCxnSpPr>
          <p:nvPr/>
        </p:nvCxnSpPr>
        <p:spPr>
          <a:xfrm>
            <a:off x="2286000" y="1090943"/>
            <a:ext cx="1861929" cy="474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BAF47D5-1510-4A61-871F-E9FDA107AE3E}"/>
              </a:ext>
            </a:extLst>
          </p:cNvPr>
          <p:cNvCxnSpPr>
            <a:cxnSpLocks/>
          </p:cNvCxnSpPr>
          <p:nvPr/>
        </p:nvCxnSpPr>
        <p:spPr>
          <a:xfrm>
            <a:off x="2286000" y="1090943"/>
            <a:ext cx="2224606" cy="940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47278F-F984-4AFE-AA9A-4F0AB4C389F7}"/>
              </a:ext>
            </a:extLst>
          </p:cNvPr>
          <p:cNvSpPr txBox="1"/>
          <p:nvPr/>
        </p:nvSpPr>
        <p:spPr>
          <a:xfrm>
            <a:off x="976621" y="794579"/>
            <a:ext cx="156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SLOTS DE EXPANSIÓN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281997A-A979-4A86-849D-48120C320B05}"/>
              </a:ext>
            </a:extLst>
          </p:cNvPr>
          <p:cNvSpPr/>
          <p:nvPr/>
        </p:nvSpPr>
        <p:spPr>
          <a:xfrm>
            <a:off x="3191860" y="3883713"/>
            <a:ext cx="957881" cy="887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4140665-A23E-472B-96CD-19741C771C95}"/>
              </a:ext>
            </a:extLst>
          </p:cNvPr>
          <p:cNvCxnSpPr>
            <a:cxnSpLocks/>
          </p:cNvCxnSpPr>
          <p:nvPr/>
        </p:nvCxnSpPr>
        <p:spPr>
          <a:xfrm flipH="1">
            <a:off x="2521226" y="4771609"/>
            <a:ext cx="10402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5DB2B7-B943-4F34-9BC2-F917931C4312}"/>
              </a:ext>
            </a:extLst>
          </p:cNvPr>
          <p:cNvSpPr txBox="1"/>
          <p:nvPr/>
        </p:nvSpPr>
        <p:spPr>
          <a:xfrm>
            <a:off x="1465483" y="4469296"/>
            <a:ext cx="114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PUERTOS SATA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A05CBE9-0093-447C-B470-B0F1985AD756}"/>
              </a:ext>
            </a:extLst>
          </p:cNvPr>
          <p:cNvSpPr/>
          <p:nvPr/>
        </p:nvSpPr>
        <p:spPr>
          <a:xfrm>
            <a:off x="3876934" y="3463908"/>
            <a:ext cx="957881" cy="887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F214C76-389D-4571-BA68-A9586DBC6722}"/>
              </a:ext>
            </a:extLst>
          </p:cNvPr>
          <p:cNvSpPr/>
          <p:nvPr/>
        </p:nvSpPr>
        <p:spPr>
          <a:xfrm>
            <a:off x="4521996" y="1859982"/>
            <a:ext cx="1162359" cy="1534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D01A3D8-85CA-4E6F-89A8-367D9DC2E453}"/>
              </a:ext>
            </a:extLst>
          </p:cNvPr>
          <p:cNvCxnSpPr>
            <a:cxnSpLocks/>
          </p:cNvCxnSpPr>
          <p:nvPr/>
        </p:nvCxnSpPr>
        <p:spPr>
          <a:xfrm flipH="1">
            <a:off x="4956313" y="3394092"/>
            <a:ext cx="255104" cy="1880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31792EB-6C13-41EA-BEED-F4E4E1E018AC}"/>
              </a:ext>
            </a:extLst>
          </p:cNvPr>
          <p:cNvCxnSpPr>
            <a:cxnSpLocks/>
          </p:cNvCxnSpPr>
          <p:nvPr/>
        </p:nvCxnSpPr>
        <p:spPr>
          <a:xfrm>
            <a:off x="4515677" y="4351804"/>
            <a:ext cx="347456" cy="922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07DB1E-680E-412F-B394-468B31DB5F1A}"/>
              </a:ext>
            </a:extLst>
          </p:cNvPr>
          <p:cNvSpPr txBox="1"/>
          <p:nvPr/>
        </p:nvSpPr>
        <p:spPr>
          <a:xfrm>
            <a:off x="4292448" y="5274365"/>
            <a:ext cx="11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CHIPSET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D31EED8-1165-4B7A-A04A-AE1832589423}"/>
              </a:ext>
            </a:extLst>
          </p:cNvPr>
          <p:cNvSpPr/>
          <p:nvPr/>
        </p:nvSpPr>
        <p:spPr>
          <a:xfrm>
            <a:off x="7516676" y="922269"/>
            <a:ext cx="477079" cy="503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18C77A7-B5BA-461C-A7C3-DB4B707EF58D}"/>
              </a:ext>
            </a:extLst>
          </p:cNvPr>
          <p:cNvCxnSpPr/>
          <p:nvPr/>
        </p:nvCxnSpPr>
        <p:spPr>
          <a:xfrm>
            <a:off x="7897881" y="1389384"/>
            <a:ext cx="10336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054C751-1B1B-463E-97EF-2F19B6949227}"/>
              </a:ext>
            </a:extLst>
          </p:cNvPr>
          <p:cNvSpPr txBox="1"/>
          <p:nvPr/>
        </p:nvSpPr>
        <p:spPr>
          <a:xfrm>
            <a:off x="8925340" y="1147556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 ATX 12V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FD17956B-9214-41A2-9655-FAEEC6D5B241}"/>
              </a:ext>
            </a:extLst>
          </p:cNvPr>
          <p:cNvSpPr/>
          <p:nvPr/>
        </p:nvSpPr>
        <p:spPr>
          <a:xfrm>
            <a:off x="5433818" y="4237311"/>
            <a:ext cx="1338139" cy="548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F7B582C-DDE6-4739-A3AA-E51CBCDEC8D7}"/>
              </a:ext>
            </a:extLst>
          </p:cNvPr>
          <p:cNvCxnSpPr>
            <a:cxnSpLocks/>
          </p:cNvCxnSpPr>
          <p:nvPr/>
        </p:nvCxnSpPr>
        <p:spPr>
          <a:xfrm>
            <a:off x="6771957" y="4517626"/>
            <a:ext cx="49695" cy="55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DDA0D88-6D20-4719-8A55-02B7944600B8}"/>
              </a:ext>
            </a:extLst>
          </p:cNvPr>
          <p:cNvSpPr txBox="1"/>
          <p:nvPr/>
        </p:nvSpPr>
        <p:spPr>
          <a:xfrm>
            <a:off x="6589436" y="5120345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 ATX</a:t>
            </a:r>
          </a:p>
        </p:txBody>
      </p:sp>
    </p:spTree>
    <p:extLst>
      <p:ext uri="{BB962C8B-B14F-4D97-AF65-F5344CB8AC3E}">
        <p14:creationId xmlns:p14="http://schemas.microsoft.com/office/powerpoint/2010/main" val="370315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482DF8-062C-4AB3-AFA1-B2887C89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4" y="692340"/>
            <a:ext cx="5187812" cy="431946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601EEFE-EA36-4533-A496-CCAC05B9291C}"/>
              </a:ext>
            </a:extLst>
          </p:cNvPr>
          <p:cNvSpPr/>
          <p:nvPr/>
        </p:nvSpPr>
        <p:spPr>
          <a:xfrm>
            <a:off x="5138323" y="543338"/>
            <a:ext cx="3551583" cy="887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E6B73BF-AF1E-4933-8BDD-1B3C1CC126DA}"/>
              </a:ext>
            </a:extLst>
          </p:cNvPr>
          <p:cNvCxnSpPr/>
          <p:nvPr/>
        </p:nvCxnSpPr>
        <p:spPr>
          <a:xfrm>
            <a:off x="8689906" y="987286"/>
            <a:ext cx="10336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D437F40-3FE5-4A21-A9D7-0E4C5139B09C}"/>
              </a:ext>
            </a:extLst>
          </p:cNvPr>
          <p:cNvSpPr txBox="1"/>
          <p:nvPr/>
        </p:nvSpPr>
        <p:spPr>
          <a:xfrm>
            <a:off x="9723576" y="675860"/>
            <a:ext cx="261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CONECTORES TRASEROS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8D4911A-D254-407A-AC68-4E537F8AE65E}"/>
              </a:ext>
            </a:extLst>
          </p:cNvPr>
          <p:cNvSpPr/>
          <p:nvPr/>
        </p:nvSpPr>
        <p:spPr>
          <a:xfrm>
            <a:off x="7092606" y="1275545"/>
            <a:ext cx="477079" cy="503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C6937E-C446-4AEE-B455-89A21D9AA2AA}"/>
              </a:ext>
            </a:extLst>
          </p:cNvPr>
          <p:cNvCxnSpPr>
            <a:cxnSpLocks/>
          </p:cNvCxnSpPr>
          <p:nvPr/>
        </p:nvCxnSpPr>
        <p:spPr>
          <a:xfrm>
            <a:off x="7473811" y="1742660"/>
            <a:ext cx="155091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049F07-3CF5-408F-AC0E-38DF836C88FB}"/>
              </a:ext>
            </a:extLst>
          </p:cNvPr>
          <p:cNvSpPr txBox="1"/>
          <p:nvPr/>
        </p:nvSpPr>
        <p:spPr>
          <a:xfrm>
            <a:off x="9024730" y="1527336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 ATX 12V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D2785E7-2442-40D8-B5AE-FA6F75AE336F}"/>
              </a:ext>
            </a:extLst>
          </p:cNvPr>
          <p:cNvSpPr/>
          <p:nvPr/>
        </p:nvSpPr>
        <p:spPr>
          <a:xfrm>
            <a:off x="6714506" y="2311593"/>
            <a:ext cx="1597300" cy="14719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D082F2E-7EE2-4423-92AF-7D004046202A}"/>
              </a:ext>
            </a:extLst>
          </p:cNvPr>
          <p:cNvCxnSpPr/>
          <p:nvPr/>
        </p:nvCxnSpPr>
        <p:spPr>
          <a:xfrm>
            <a:off x="8311806" y="3047573"/>
            <a:ext cx="10336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0B9B1E-2ECC-497C-80DE-EA56CDAD615A}"/>
              </a:ext>
            </a:extLst>
          </p:cNvPr>
          <p:cNvSpPr txBox="1"/>
          <p:nvPr/>
        </p:nvSpPr>
        <p:spPr>
          <a:xfrm>
            <a:off x="9402003" y="2862907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ZÓCALO (CPU)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AA04BC-FEBF-4E11-B7CF-68AE2AC2E49B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720344" y="4274173"/>
            <a:ext cx="881270" cy="1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7ADF2D-56DC-4756-BFAD-4F45F9B37EF2}"/>
              </a:ext>
            </a:extLst>
          </p:cNvPr>
          <p:cNvSpPr txBox="1"/>
          <p:nvPr/>
        </p:nvSpPr>
        <p:spPr>
          <a:xfrm>
            <a:off x="9601614" y="3968219"/>
            <a:ext cx="261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RANURAS DE MEMORIA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6A28122-ADD3-45E8-B68E-64D69833B692}"/>
              </a:ext>
            </a:extLst>
          </p:cNvPr>
          <p:cNvSpPr/>
          <p:nvPr/>
        </p:nvSpPr>
        <p:spPr>
          <a:xfrm>
            <a:off x="5168761" y="3999837"/>
            <a:ext cx="3551583" cy="548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2AB90F7-27F3-4F7C-824B-F4D9C775B4F7}"/>
              </a:ext>
            </a:extLst>
          </p:cNvPr>
          <p:cNvSpPr/>
          <p:nvPr/>
        </p:nvSpPr>
        <p:spPr>
          <a:xfrm>
            <a:off x="7274725" y="4488974"/>
            <a:ext cx="1338139" cy="548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50F9793-EC05-42ED-8753-68018E43A29D}"/>
              </a:ext>
            </a:extLst>
          </p:cNvPr>
          <p:cNvCxnSpPr>
            <a:cxnSpLocks/>
          </p:cNvCxnSpPr>
          <p:nvPr/>
        </p:nvCxnSpPr>
        <p:spPr>
          <a:xfrm>
            <a:off x="8612864" y="4769289"/>
            <a:ext cx="49695" cy="55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24A5A4-E420-4F44-A9B9-92DA936C70C8}"/>
              </a:ext>
            </a:extLst>
          </p:cNvPr>
          <p:cNvSpPr txBox="1"/>
          <p:nvPr/>
        </p:nvSpPr>
        <p:spPr>
          <a:xfrm>
            <a:off x="8430343" y="5372008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 ATX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68C989-B4A7-45F7-85E3-325737D792C9}"/>
              </a:ext>
            </a:extLst>
          </p:cNvPr>
          <p:cNvSpPr/>
          <p:nvPr/>
        </p:nvSpPr>
        <p:spPr>
          <a:xfrm>
            <a:off x="4603783" y="4414142"/>
            <a:ext cx="477079" cy="503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67DCEF-3423-4F98-BA9C-73073116F033}"/>
              </a:ext>
            </a:extLst>
          </p:cNvPr>
          <p:cNvCxnSpPr>
            <a:cxnSpLocks/>
          </p:cNvCxnSpPr>
          <p:nvPr/>
        </p:nvCxnSpPr>
        <p:spPr>
          <a:xfrm flipH="1" flipV="1">
            <a:off x="3299791" y="4614550"/>
            <a:ext cx="1335210" cy="11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46858DA-23AA-49FC-8C4D-56E68A7A63A1}"/>
              </a:ext>
            </a:extLst>
          </p:cNvPr>
          <p:cNvSpPr txBox="1"/>
          <p:nvPr/>
        </p:nvSpPr>
        <p:spPr>
          <a:xfrm>
            <a:off x="2671117" y="4429884"/>
            <a:ext cx="7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PILA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05A5FA8-9DB2-4663-B728-DC5F183BA1D4}"/>
              </a:ext>
            </a:extLst>
          </p:cNvPr>
          <p:cNvSpPr/>
          <p:nvPr/>
        </p:nvSpPr>
        <p:spPr>
          <a:xfrm>
            <a:off x="4169040" y="3474433"/>
            <a:ext cx="957881" cy="887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D19F4FB-A013-433B-AA20-F941F73B040A}"/>
              </a:ext>
            </a:extLst>
          </p:cNvPr>
          <p:cNvSpPr/>
          <p:nvPr/>
        </p:nvSpPr>
        <p:spPr>
          <a:xfrm>
            <a:off x="5585583" y="2425902"/>
            <a:ext cx="1162359" cy="1534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13CA7ED-C714-484B-8D9F-543592C64DBD}"/>
              </a:ext>
            </a:extLst>
          </p:cNvPr>
          <p:cNvCxnSpPr>
            <a:cxnSpLocks/>
          </p:cNvCxnSpPr>
          <p:nvPr/>
        </p:nvCxnSpPr>
        <p:spPr>
          <a:xfrm flipH="1">
            <a:off x="6019900" y="3960012"/>
            <a:ext cx="255104" cy="1880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4C381ED-3FC6-485A-B1C3-8A50FD40F5E6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4986643" y="4232300"/>
            <a:ext cx="940077" cy="1607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32D448-6E2F-499A-9805-6411A71CBE88}"/>
              </a:ext>
            </a:extLst>
          </p:cNvPr>
          <p:cNvSpPr txBox="1"/>
          <p:nvPr/>
        </p:nvSpPr>
        <p:spPr>
          <a:xfrm>
            <a:off x="5356035" y="5840285"/>
            <a:ext cx="11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CHIPSET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638D9B6-555E-4D59-BF91-5430CDB574B1}"/>
              </a:ext>
            </a:extLst>
          </p:cNvPr>
          <p:cNvCxnSpPr>
            <a:cxnSpLocks/>
          </p:cNvCxnSpPr>
          <p:nvPr/>
        </p:nvCxnSpPr>
        <p:spPr>
          <a:xfrm>
            <a:off x="2648880" y="1484997"/>
            <a:ext cx="1861929" cy="474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7B12B05-16C9-4363-AF84-2C5A0678B304}"/>
              </a:ext>
            </a:extLst>
          </p:cNvPr>
          <p:cNvCxnSpPr>
            <a:cxnSpLocks/>
          </p:cNvCxnSpPr>
          <p:nvPr/>
        </p:nvCxnSpPr>
        <p:spPr>
          <a:xfrm>
            <a:off x="2648880" y="1484997"/>
            <a:ext cx="2224606" cy="940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A344AA-7673-4697-BA2A-E85677868A8E}"/>
              </a:ext>
            </a:extLst>
          </p:cNvPr>
          <p:cNvCxnSpPr>
            <a:cxnSpLocks/>
          </p:cNvCxnSpPr>
          <p:nvPr/>
        </p:nvCxnSpPr>
        <p:spPr>
          <a:xfrm>
            <a:off x="2662004" y="1491384"/>
            <a:ext cx="1347902" cy="941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56B624C-9F34-4CBC-8065-F50161A2CAAF}"/>
              </a:ext>
            </a:extLst>
          </p:cNvPr>
          <p:cNvSpPr txBox="1"/>
          <p:nvPr/>
        </p:nvSpPr>
        <p:spPr>
          <a:xfrm>
            <a:off x="1347359" y="1165025"/>
            <a:ext cx="156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SLOTS DE EXPANSIÓN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D1277A5-6131-41AD-9478-96CE2AA76555}"/>
              </a:ext>
            </a:extLst>
          </p:cNvPr>
          <p:cNvSpPr/>
          <p:nvPr/>
        </p:nvSpPr>
        <p:spPr>
          <a:xfrm>
            <a:off x="3502094" y="2738558"/>
            <a:ext cx="507812" cy="140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FD8E2E2-BC04-4759-876B-E49AB4396052}"/>
              </a:ext>
            </a:extLst>
          </p:cNvPr>
          <p:cNvCxnSpPr>
            <a:cxnSpLocks/>
          </p:cNvCxnSpPr>
          <p:nvPr/>
        </p:nvCxnSpPr>
        <p:spPr>
          <a:xfrm flipH="1" flipV="1">
            <a:off x="2662004" y="3474433"/>
            <a:ext cx="839787" cy="5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4CD7F72-ED7C-40D5-89E8-6AED4263B62D}"/>
              </a:ext>
            </a:extLst>
          </p:cNvPr>
          <p:cNvSpPr txBox="1"/>
          <p:nvPr/>
        </p:nvSpPr>
        <p:spPr>
          <a:xfrm>
            <a:off x="1710102" y="3289767"/>
            <a:ext cx="107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FLOPPY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552C5BC-BF8B-4543-AA50-FFFE75A4E0B2}"/>
              </a:ext>
            </a:extLst>
          </p:cNvPr>
          <p:cNvSpPr/>
          <p:nvPr/>
        </p:nvSpPr>
        <p:spPr>
          <a:xfrm>
            <a:off x="5398839" y="4612136"/>
            <a:ext cx="1338139" cy="548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F64EDC8-DD9C-43F7-BC7F-98209D9C3B78}"/>
              </a:ext>
            </a:extLst>
          </p:cNvPr>
          <p:cNvCxnSpPr>
            <a:cxnSpLocks/>
          </p:cNvCxnSpPr>
          <p:nvPr/>
        </p:nvCxnSpPr>
        <p:spPr>
          <a:xfrm>
            <a:off x="6685299" y="5002248"/>
            <a:ext cx="49695" cy="55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1666EE5-CD04-471A-8685-870AAC59D59C}"/>
              </a:ext>
            </a:extLst>
          </p:cNvPr>
          <p:cNvSpPr txBox="1"/>
          <p:nvPr/>
        </p:nvSpPr>
        <p:spPr>
          <a:xfrm>
            <a:off x="6520884" y="5560182"/>
            <a:ext cx="15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 IDE</a:t>
            </a:r>
          </a:p>
        </p:txBody>
      </p:sp>
    </p:spTree>
    <p:extLst>
      <p:ext uri="{BB962C8B-B14F-4D97-AF65-F5344CB8AC3E}">
        <p14:creationId xmlns:p14="http://schemas.microsoft.com/office/powerpoint/2010/main" val="76633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773F22-5928-41CF-95D0-E3E70058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9856" y="1268067"/>
            <a:ext cx="6177720" cy="463329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957C973-FB23-47AD-8C8E-F665CBE81F3E}"/>
              </a:ext>
            </a:extLst>
          </p:cNvPr>
          <p:cNvSpPr/>
          <p:nvPr/>
        </p:nvSpPr>
        <p:spPr>
          <a:xfrm rot="16200000">
            <a:off x="2001078" y="1921565"/>
            <a:ext cx="3551583" cy="887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56C4DA-C2EE-43A0-9792-38D070D995D2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2151616" y="2365513"/>
            <a:ext cx="1181306" cy="767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BB6D0A1-369A-4F7A-AFAD-C2C53A3D0562}"/>
              </a:ext>
            </a:extLst>
          </p:cNvPr>
          <p:cNvSpPr txBox="1"/>
          <p:nvPr/>
        </p:nvSpPr>
        <p:spPr>
          <a:xfrm>
            <a:off x="499536" y="2971000"/>
            <a:ext cx="261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CONECTORES TRASEROS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EC7F810-0CEB-4462-8BEE-C34835CC506A}"/>
              </a:ext>
            </a:extLst>
          </p:cNvPr>
          <p:cNvSpPr/>
          <p:nvPr/>
        </p:nvSpPr>
        <p:spPr>
          <a:xfrm>
            <a:off x="4220818" y="4346713"/>
            <a:ext cx="1583634" cy="1921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2EE04-3A39-47F9-8C04-B6B27A74419F}"/>
              </a:ext>
            </a:extLst>
          </p:cNvPr>
          <p:cNvCxnSpPr>
            <a:cxnSpLocks/>
          </p:cNvCxnSpPr>
          <p:nvPr/>
        </p:nvCxnSpPr>
        <p:spPr>
          <a:xfrm flipH="1" flipV="1">
            <a:off x="2849218" y="5850835"/>
            <a:ext cx="1371600" cy="9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AD0C801-3F33-48A4-9DEE-7B6D3EB9B121}"/>
              </a:ext>
            </a:extLst>
          </p:cNvPr>
          <p:cNvSpPr txBox="1"/>
          <p:nvPr/>
        </p:nvSpPr>
        <p:spPr>
          <a:xfrm>
            <a:off x="1492386" y="5537200"/>
            <a:ext cx="156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SLOTS DE EXPANSIÓN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2793928-DE5D-48AF-9173-715019C5FBE1}"/>
              </a:ext>
            </a:extLst>
          </p:cNvPr>
          <p:cNvSpPr/>
          <p:nvPr/>
        </p:nvSpPr>
        <p:spPr>
          <a:xfrm rot="10800000">
            <a:off x="5773234" y="5537200"/>
            <a:ext cx="477079" cy="503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A10C6FE-BCD3-4330-8EB6-8EB7C3B8C9E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73635" y="5788991"/>
            <a:ext cx="2009002" cy="71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4D4A345-2F3A-47A0-96EA-93234EB19740}"/>
              </a:ext>
            </a:extLst>
          </p:cNvPr>
          <p:cNvSpPr txBox="1"/>
          <p:nvPr/>
        </p:nvSpPr>
        <p:spPr>
          <a:xfrm>
            <a:off x="8282637" y="5675699"/>
            <a:ext cx="7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PILA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BF29928-6957-4341-B26E-19D3D75AA1B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7195982" y="939593"/>
            <a:ext cx="2229833" cy="67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324BE9-A8F5-4094-884B-B419284389F5}"/>
              </a:ext>
            </a:extLst>
          </p:cNvPr>
          <p:cNvSpPr txBox="1"/>
          <p:nvPr/>
        </p:nvSpPr>
        <p:spPr>
          <a:xfrm>
            <a:off x="9425815" y="939592"/>
            <a:ext cx="261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RANURAS DE MEMORIA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43796DA-9D07-4914-A578-95511F96BFB8}"/>
              </a:ext>
            </a:extLst>
          </p:cNvPr>
          <p:cNvSpPr/>
          <p:nvPr/>
        </p:nvSpPr>
        <p:spPr>
          <a:xfrm rot="16200000">
            <a:off x="5595126" y="2096500"/>
            <a:ext cx="3201712" cy="8878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9BDCF58-0045-4E4F-867E-D3729B775952}"/>
              </a:ext>
            </a:extLst>
          </p:cNvPr>
          <p:cNvSpPr/>
          <p:nvPr/>
        </p:nvSpPr>
        <p:spPr>
          <a:xfrm>
            <a:off x="5208103" y="1063431"/>
            <a:ext cx="1597300" cy="14719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E2FE70-6DB8-4E8A-8F92-F64CA6CE0E1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805403" y="1684334"/>
            <a:ext cx="1710270" cy="25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94F940-4E64-45EC-AFC6-9C02303BC8F0}"/>
              </a:ext>
            </a:extLst>
          </p:cNvPr>
          <p:cNvSpPr txBox="1"/>
          <p:nvPr/>
        </p:nvSpPr>
        <p:spPr>
          <a:xfrm>
            <a:off x="8515673" y="1525096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ZÓCALO (CPU)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57D91B1-E13F-459B-8F98-27A4A3853134}"/>
              </a:ext>
            </a:extLst>
          </p:cNvPr>
          <p:cNvSpPr/>
          <p:nvPr/>
        </p:nvSpPr>
        <p:spPr>
          <a:xfrm>
            <a:off x="5356036" y="2511287"/>
            <a:ext cx="985686" cy="1022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5EF8A5B-F87C-4B4B-92C8-AAAAB8A5EB8A}"/>
              </a:ext>
            </a:extLst>
          </p:cNvPr>
          <p:cNvCxnSpPr>
            <a:cxnSpLocks/>
          </p:cNvCxnSpPr>
          <p:nvPr/>
        </p:nvCxnSpPr>
        <p:spPr>
          <a:xfrm>
            <a:off x="6351103" y="3043111"/>
            <a:ext cx="2164569" cy="178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6F7698-F527-45E0-99BB-FA71387FB304}"/>
              </a:ext>
            </a:extLst>
          </p:cNvPr>
          <p:cNvSpPr txBox="1"/>
          <p:nvPr/>
        </p:nvSpPr>
        <p:spPr>
          <a:xfrm>
            <a:off x="8511295" y="3022397"/>
            <a:ext cx="11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CHIPSET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16F002F-C670-4E47-877B-6B70E24F72AA}"/>
              </a:ext>
            </a:extLst>
          </p:cNvPr>
          <p:cNvSpPr/>
          <p:nvPr/>
        </p:nvSpPr>
        <p:spPr>
          <a:xfrm>
            <a:off x="6214764" y="4545119"/>
            <a:ext cx="1338139" cy="418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DB59EA7-2B06-45C9-B5EB-3E14C972E9F4}"/>
              </a:ext>
            </a:extLst>
          </p:cNvPr>
          <p:cNvCxnSpPr>
            <a:cxnSpLocks/>
          </p:cNvCxnSpPr>
          <p:nvPr/>
        </p:nvCxnSpPr>
        <p:spPr>
          <a:xfrm>
            <a:off x="7552903" y="4816124"/>
            <a:ext cx="803839" cy="69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DC4BE0-D8F4-4AF9-965D-80B641045C66}"/>
              </a:ext>
            </a:extLst>
          </p:cNvPr>
          <p:cNvSpPr txBox="1"/>
          <p:nvPr/>
        </p:nvSpPr>
        <p:spPr>
          <a:xfrm>
            <a:off x="8310898" y="4666419"/>
            <a:ext cx="15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 IDE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1F60E30-29E6-4502-91E8-FD8D36F9A5CD}"/>
              </a:ext>
            </a:extLst>
          </p:cNvPr>
          <p:cNvSpPr/>
          <p:nvPr/>
        </p:nvSpPr>
        <p:spPr>
          <a:xfrm>
            <a:off x="6214764" y="4987917"/>
            <a:ext cx="1338139" cy="418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A18207E-E2D4-41F0-BD4A-EE02A3CF63CB}"/>
              </a:ext>
            </a:extLst>
          </p:cNvPr>
          <p:cNvCxnSpPr>
            <a:cxnSpLocks/>
          </p:cNvCxnSpPr>
          <p:nvPr/>
        </p:nvCxnSpPr>
        <p:spPr>
          <a:xfrm>
            <a:off x="7552903" y="5258922"/>
            <a:ext cx="803839" cy="69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99B0626-F155-4BA9-906A-D3C05EAE047E}"/>
              </a:ext>
            </a:extLst>
          </p:cNvPr>
          <p:cNvSpPr txBox="1"/>
          <p:nvPr/>
        </p:nvSpPr>
        <p:spPr>
          <a:xfrm>
            <a:off x="8310898" y="5109217"/>
            <a:ext cx="15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FLOPPY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C45BE0B-8AB9-46C6-BF05-39EF3D79FF3E}"/>
              </a:ext>
            </a:extLst>
          </p:cNvPr>
          <p:cNvSpPr/>
          <p:nvPr/>
        </p:nvSpPr>
        <p:spPr>
          <a:xfrm>
            <a:off x="4248915" y="792391"/>
            <a:ext cx="1338139" cy="418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E8E1ABB-6FD2-4E46-AEB7-A0B9DB9646E6}"/>
              </a:ext>
            </a:extLst>
          </p:cNvPr>
          <p:cNvCxnSpPr>
            <a:cxnSpLocks/>
          </p:cNvCxnSpPr>
          <p:nvPr/>
        </p:nvCxnSpPr>
        <p:spPr>
          <a:xfrm flipH="1">
            <a:off x="2766185" y="997634"/>
            <a:ext cx="1490894" cy="1295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09F9127-14DF-41B2-BD1A-26EA70A64113}"/>
              </a:ext>
            </a:extLst>
          </p:cNvPr>
          <p:cNvSpPr txBox="1"/>
          <p:nvPr/>
        </p:nvSpPr>
        <p:spPr>
          <a:xfrm>
            <a:off x="841132" y="967793"/>
            <a:ext cx="2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CONECTOR ATX</a:t>
            </a:r>
          </a:p>
        </p:txBody>
      </p:sp>
    </p:spTree>
    <p:extLst>
      <p:ext uri="{BB962C8B-B14F-4D97-AF65-F5344CB8AC3E}">
        <p14:creationId xmlns:p14="http://schemas.microsoft.com/office/powerpoint/2010/main" val="242395962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40</TotalTime>
  <Words>71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PARTES DE LAS PLACAS BASE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PARTES DE LAS PLACAS BASE</dc:title>
  <dc:creator>Álvaro Cabello</dc:creator>
  <cp:lastModifiedBy>Álvaro Cabello</cp:lastModifiedBy>
  <cp:revision>5</cp:revision>
  <dcterms:created xsi:type="dcterms:W3CDTF">2019-10-16T16:24:20Z</dcterms:created>
  <dcterms:modified xsi:type="dcterms:W3CDTF">2019-10-16T17:04:54Z</dcterms:modified>
</cp:coreProperties>
</file>