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b1qyfhM_v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whJI2kj9x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_dksZQlI1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8069A-5DE3-4C1A-BC42-584532A0A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680234"/>
            <a:ext cx="8637073" cy="2541431"/>
          </a:xfrm>
        </p:spPr>
        <p:txBody>
          <a:bodyPr/>
          <a:lstStyle/>
          <a:p>
            <a:pPr algn="r"/>
            <a:r>
              <a:rPr lang="es-ES" dirty="0"/>
              <a:t>TIPOS DE MEMORIA DE UN ORDENADOR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605F8A-2425-4EF0-AA84-E1D226294C7F}"/>
              </a:ext>
            </a:extLst>
          </p:cNvPr>
          <p:cNvSpPr txBox="1"/>
          <p:nvPr/>
        </p:nvSpPr>
        <p:spPr>
          <a:xfrm>
            <a:off x="8454887" y="5617192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Álvaro Cabello Benito     DA1D1E</a:t>
            </a:r>
          </a:p>
        </p:txBody>
      </p:sp>
    </p:spTree>
    <p:extLst>
      <p:ext uri="{BB962C8B-B14F-4D97-AF65-F5344CB8AC3E}">
        <p14:creationId xmlns:p14="http://schemas.microsoft.com/office/powerpoint/2010/main" val="127525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C0598-613B-42D2-ADE4-F81ED599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Vídeo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06176-E626-46DF-9528-A3510627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URL del vídeo: </a:t>
            </a:r>
            <a:r>
              <a:rPr lang="es-ES" sz="2800" dirty="0">
                <a:hlinkClick r:id="rId2"/>
              </a:rPr>
              <a:t>https://www.youtube.com/watch?v=Ub1qyfhM_vY</a:t>
            </a:r>
            <a:endParaRPr lang="es-ES" sz="2800" dirty="0"/>
          </a:p>
          <a:p>
            <a:r>
              <a:rPr lang="es-ES" sz="2800" dirty="0"/>
              <a:t>Opiniones: Es un video muy informativo sobre todo tipos de memoria de los ordenadores, explica cada tipo de memoria y sus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50379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4E67C-3B93-4825-B901-4EC44CF6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Vídeo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C72DA-794F-4D13-BC8C-2538DDFD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URL del  vídeo: </a:t>
            </a:r>
            <a:r>
              <a:rPr lang="es-ES" sz="3200" dirty="0">
                <a:hlinkClick r:id="rId2"/>
              </a:rPr>
              <a:t>https://www.youtube.com/watch?v=kwhJI2kj9xc</a:t>
            </a:r>
            <a:endParaRPr lang="es-ES" sz="3200" dirty="0"/>
          </a:p>
          <a:p>
            <a:r>
              <a:rPr lang="es-ES" sz="3200" dirty="0"/>
              <a:t>Opiniones:  Es un video informativo sobre memorias RAM para aprender cual es la mejor adquisición que podemos hacer para mejorar nuestro equipo.</a:t>
            </a:r>
          </a:p>
        </p:txBody>
      </p:sp>
    </p:spTree>
    <p:extLst>
      <p:ext uri="{BB962C8B-B14F-4D97-AF65-F5344CB8AC3E}">
        <p14:creationId xmlns:p14="http://schemas.microsoft.com/office/powerpoint/2010/main" val="418433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A5B5-0DE0-4788-A52D-C8A80962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Vídeo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A38DD4-6FD1-4BA5-95D4-2459FF44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URL del vídeo:  </a:t>
            </a:r>
            <a:r>
              <a:rPr lang="es-ES" sz="3200" dirty="0">
                <a:hlinkClick r:id="rId2"/>
              </a:rPr>
              <a:t>https://www.youtube.com/watch?v=X_dksZQlI14</a:t>
            </a:r>
            <a:endParaRPr lang="es-ES" sz="3200" dirty="0"/>
          </a:p>
          <a:p>
            <a:r>
              <a:rPr lang="es-ES" sz="3200" dirty="0"/>
              <a:t>Opiniones: Me ha parecido un vídeo muy interesante para aprender a saber qué tipo de memoria RAM tenemos en nuestro ordenador.</a:t>
            </a:r>
          </a:p>
        </p:txBody>
      </p:sp>
    </p:spTree>
    <p:extLst>
      <p:ext uri="{BB962C8B-B14F-4D97-AF65-F5344CB8AC3E}">
        <p14:creationId xmlns:p14="http://schemas.microsoft.com/office/powerpoint/2010/main" val="214157339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7</TotalTime>
  <Words>143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Galería</vt:lpstr>
      <vt:lpstr>TIPOS DE MEMORIA DE UN ORDENADOR</vt:lpstr>
      <vt:lpstr>Vídeo 1</vt:lpstr>
      <vt:lpstr>Vídeo 2</vt:lpstr>
      <vt:lpstr>Vídeo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MEMORIA DE UN ORDENADOR</dc:title>
  <dc:creator>Álvaro Cabello</dc:creator>
  <cp:lastModifiedBy>Álvaro Cabello</cp:lastModifiedBy>
  <cp:revision>2</cp:revision>
  <dcterms:created xsi:type="dcterms:W3CDTF">2019-10-09T15:38:45Z</dcterms:created>
  <dcterms:modified xsi:type="dcterms:W3CDTF">2019-10-09T16:37:19Z</dcterms:modified>
</cp:coreProperties>
</file>