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C29C5-C08C-427F-A491-C6ACA125A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USUARIOS Y GRUPOS EN WINDOWS 10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0FFF6D-DBB9-4486-873D-5BFB17905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2777" y="5319953"/>
            <a:ext cx="6801612" cy="1239894"/>
          </a:xfrm>
        </p:spPr>
        <p:txBody>
          <a:bodyPr/>
          <a:lstStyle/>
          <a:p>
            <a:r>
              <a:rPr lang="es-ES" dirty="0"/>
              <a:t>ÁLVARO CABELLO BENITO     DA1D1E</a:t>
            </a:r>
          </a:p>
        </p:txBody>
      </p:sp>
    </p:spTree>
    <p:extLst>
      <p:ext uri="{BB962C8B-B14F-4D97-AF65-F5344CB8AC3E}">
        <p14:creationId xmlns:p14="http://schemas.microsoft.com/office/powerpoint/2010/main" val="103710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11B1AC7-30F9-4EC0-B1DF-3F7B4FA4C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835" b="4805"/>
          <a:stretch/>
        </p:blipFill>
        <p:spPr>
          <a:xfrm>
            <a:off x="344555" y="1672974"/>
            <a:ext cx="6771862" cy="488685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DE2DE30-F7C4-4CBF-9FEA-17EF6A443038}"/>
              </a:ext>
            </a:extLst>
          </p:cNvPr>
          <p:cNvSpPr txBox="1">
            <a:spLocks/>
          </p:cNvSpPr>
          <p:nvPr/>
        </p:nvSpPr>
        <p:spPr bwMode="black">
          <a:xfrm>
            <a:off x="2516256" y="410817"/>
            <a:ext cx="7159487" cy="85133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Creación de un grupo de alumnos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8E8BB3-5A74-4E50-9B07-98B012674148}"/>
              </a:ext>
            </a:extLst>
          </p:cNvPr>
          <p:cNvSpPr txBox="1"/>
          <p:nvPr/>
        </p:nvSpPr>
        <p:spPr>
          <a:xfrm>
            <a:off x="7394713" y="1672974"/>
            <a:ext cx="44527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Para crear un grupo de alumnos primero deberemos crear los usuarios, después nos iremos a la pantalla de grupos y crearemos un nuevo grupo llamado alumnos.</a:t>
            </a:r>
          </a:p>
          <a:p>
            <a:r>
              <a:rPr lang="es-ES" sz="2800" dirty="0"/>
              <a:t>Añadiremos todos los usuarios de alumnos creados y le daremos a aceptar.</a:t>
            </a:r>
          </a:p>
        </p:txBody>
      </p:sp>
    </p:spTree>
    <p:extLst>
      <p:ext uri="{BB962C8B-B14F-4D97-AF65-F5344CB8AC3E}">
        <p14:creationId xmlns:p14="http://schemas.microsoft.com/office/powerpoint/2010/main" val="259627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B33EB95-6307-40AC-8769-8FB9194C6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4" r="26250" b="18632"/>
          <a:stretch/>
        </p:blipFill>
        <p:spPr>
          <a:xfrm>
            <a:off x="265044" y="1656522"/>
            <a:ext cx="6862515" cy="433346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1C63AA3-4C89-4CE5-9121-A40D229D8D63}"/>
              </a:ext>
            </a:extLst>
          </p:cNvPr>
          <p:cNvSpPr txBox="1">
            <a:spLocks/>
          </p:cNvSpPr>
          <p:nvPr/>
        </p:nvSpPr>
        <p:spPr bwMode="black">
          <a:xfrm>
            <a:off x="2454137" y="422743"/>
            <a:ext cx="7283726" cy="89054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Creación de un grupo de profesores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33E671-02E4-49DB-85B6-654B565E6991}"/>
              </a:ext>
            </a:extLst>
          </p:cNvPr>
          <p:cNvSpPr txBox="1"/>
          <p:nvPr/>
        </p:nvSpPr>
        <p:spPr>
          <a:xfrm>
            <a:off x="7394713" y="1672974"/>
            <a:ext cx="44527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Para crear un grupo de profesores primero deberemos crear los usuarios, después nos iremos a la pantalla de grupos y crearemos un nuevo grupo llamado profesores.</a:t>
            </a:r>
          </a:p>
          <a:p>
            <a:r>
              <a:rPr lang="es-ES" sz="2800" dirty="0"/>
              <a:t>Añadiremos todos los usuarios de profesores creados y le daremos a aceptar.</a:t>
            </a:r>
          </a:p>
        </p:txBody>
      </p:sp>
    </p:spTree>
    <p:extLst>
      <p:ext uri="{BB962C8B-B14F-4D97-AF65-F5344CB8AC3E}">
        <p14:creationId xmlns:p14="http://schemas.microsoft.com/office/powerpoint/2010/main" val="85506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9DCEB0-0187-4AC5-BDE4-37193F3A4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2" r="1848" b="10706"/>
          <a:stretch/>
        </p:blipFill>
        <p:spPr>
          <a:xfrm>
            <a:off x="477079" y="2586541"/>
            <a:ext cx="7156174" cy="340770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3BDEAF4-6A19-4F7E-B283-E28497D745D7}"/>
              </a:ext>
            </a:extLst>
          </p:cNvPr>
          <p:cNvSpPr txBox="1">
            <a:spLocks/>
          </p:cNvSpPr>
          <p:nvPr/>
        </p:nvSpPr>
        <p:spPr bwMode="black">
          <a:xfrm>
            <a:off x="3401667" y="357807"/>
            <a:ext cx="5388666" cy="105092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Resultado final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248B82-E6A6-44B3-892D-9894343AC86E}"/>
              </a:ext>
            </a:extLst>
          </p:cNvPr>
          <p:cNvSpPr txBox="1"/>
          <p:nvPr/>
        </p:nvSpPr>
        <p:spPr>
          <a:xfrm>
            <a:off x="8229600" y="2586541"/>
            <a:ext cx="3670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Una vez creados los grupos y los usuarios, se podrán seleccionar al encender el ordenador y acceder a cada uno de ellos.</a:t>
            </a:r>
          </a:p>
        </p:txBody>
      </p:sp>
    </p:spTree>
    <p:extLst>
      <p:ext uri="{BB962C8B-B14F-4D97-AF65-F5344CB8AC3E}">
        <p14:creationId xmlns:p14="http://schemas.microsoft.com/office/powerpoint/2010/main" val="2595516377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9</TotalTime>
  <Words>130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Paquete</vt:lpstr>
      <vt:lpstr>USUARIOS Y GRUPOS EN WINDOWS 10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USUARIOS Y GRUPOS EN WINDOWS 10</dc:title>
  <dc:creator>Álvaro Cabello</dc:creator>
  <cp:lastModifiedBy>Álvaro Cabello</cp:lastModifiedBy>
  <cp:revision>2</cp:revision>
  <dcterms:created xsi:type="dcterms:W3CDTF">2020-01-24T18:25:55Z</dcterms:created>
  <dcterms:modified xsi:type="dcterms:W3CDTF">2020-01-24T18:35:47Z</dcterms:modified>
</cp:coreProperties>
</file>