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8F9E6-B2E2-4102-A6C5-F7A221ED3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Visor de eventos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26EFC-5AEE-41B4-9A38-4FE1FBD55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4400" y="5735637"/>
            <a:ext cx="9001462" cy="1655762"/>
          </a:xfrm>
        </p:spPr>
        <p:txBody>
          <a:bodyPr/>
          <a:lstStyle/>
          <a:p>
            <a:r>
              <a:rPr lang="es-ES" dirty="0"/>
              <a:t>ÁLVARO CABELO BENITO     DA1D1E</a:t>
            </a:r>
          </a:p>
        </p:txBody>
      </p:sp>
    </p:spTree>
    <p:extLst>
      <p:ext uri="{BB962C8B-B14F-4D97-AF65-F5344CB8AC3E}">
        <p14:creationId xmlns:p14="http://schemas.microsoft.com/office/powerpoint/2010/main" val="380019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46BE3-E6CC-4811-9AB3-C76ED056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503582"/>
            <a:ext cx="10353761" cy="1326321"/>
          </a:xfrm>
        </p:spPr>
        <p:txBody>
          <a:bodyPr/>
          <a:lstStyle/>
          <a:p>
            <a:r>
              <a:rPr lang="es-ES" dirty="0"/>
              <a:t>UTILIDADES: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7AFA8-8786-4DCD-BECD-F986CEF28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71924"/>
            <a:ext cx="10353762" cy="3695136"/>
          </a:xfrm>
        </p:spPr>
        <p:txBody>
          <a:bodyPr/>
          <a:lstStyle/>
          <a:p>
            <a:r>
              <a:rPr lang="es-ES" dirty="0"/>
              <a:t>Esta herramienta nos permite observar lo que pasa en el tiempo.</a:t>
            </a:r>
          </a:p>
          <a:p>
            <a:r>
              <a:rPr lang="es-ES" dirty="0"/>
              <a:t>Es de gran utilidad para adivinar las causas de nuestros problemas.</a:t>
            </a:r>
          </a:p>
          <a:p>
            <a:r>
              <a:rPr lang="es-ES" dirty="0"/>
              <a:t>Los sucesos se agrupan según los produce Windows u otras aplicaciones y servicios.</a:t>
            </a:r>
          </a:p>
          <a:p>
            <a:r>
              <a:rPr lang="es-ES" dirty="0"/>
              <a:t>Cada suceso tiene asociado identificador, palabra clave, fecha y hora.</a:t>
            </a:r>
          </a:p>
        </p:txBody>
      </p:sp>
    </p:spTree>
    <p:extLst>
      <p:ext uri="{BB962C8B-B14F-4D97-AF65-F5344CB8AC3E}">
        <p14:creationId xmlns:p14="http://schemas.microsoft.com/office/powerpoint/2010/main" val="410263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40C89-9412-40D6-A1B7-377A3045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E390AC-5156-40E1-B35C-323FF691B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13" t="36128" r="27935" b="15152"/>
          <a:stretch/>
        </p:blipFill>
        <p:spPr>
          <a:xfrm>
            <a:off x="913795" y="2293610"/>
            <a:ext cx="5869412" cy="3954790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573F9E8-22BF-4CE5-9F7C-90E59494B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855" y="2293610"/>
            <a:ext cx="4257762" cy="3537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En la imagen se puede ver cómo es la interfaz del visor de eventos.</a:t>
            </a:r>
          </a:p>
          <a:p>
            <a:pPr marL="0" indent="0">
              <a:buNone/>
            </a:pPr>
            <a:r>
              <a:rPr lang="es-ES" dirty="0"/>
              <a:t>En el lateral izquierdo podemos acceder a herramientas como vistas personalizadas,  registros de Windows, etc.</a:t>
            </a:r>
          </a:p>
          <a:p>
            <a:pPr marL="0" indent="0">
              <a:buNone/>
            </a:pPr>
            <a:r>
              <a:rPr lang="es-ES" dirty="0"/>
              <a:t>En el lado derecho podemos ver acciones como las de seguridad, filtro y creación de visores.</a:t>
            </a:r>
          </a:p>
        </p:txBody>
      </p:sp>
    </p:spTree>
    <p:extLst>
      <p:ext uri="{BB962C8B-B14F-4D97-AF65-F5344CB8AC3E}">
        <p14:creationId xmlns:p14="http://schemas.microsoft.com/office/powerpoint/2010/main" val="3252816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11</TotalTime>
  <Words>111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Rockwell</vt:lpstr>
      <vt:lpstr>Damask</vt:lpstr>
      <vt:lpstr>Visor de eventos</vt:lpstr>
      <vt:lpstr>UTILIDADES: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Visor de eventos</dc:title>
  <dc:creator>Álvaro Cabello</dc:creator>
  <cp:lastModifiedBy>Álvaro Cabello</cp:lastModifiedBy>
  <cp:revision>1</cp:revision>
  <dcterms:created xsi:type="dcterms:W3CDTF">2020-01-24T18:38:04Z</dcterms:created>
  <dcterms:modified xsi:type="dcterms:W3CDTF">2020-01-24T18:49:13Z</dcterms:modified>
</cp:coreProperties>
</file>