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CC385-206B-45B6-80ED-0A988008B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CARACTERÍSTICAS DEBIAN/UBUNTU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A4EB3-AEDE-4FBF-843A-DB1045DF7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ÁLVARO CABELLO BENITO 	DA1D1E</a:t>
            </a:r>
          </a:p>
        </p:txBody>
      </p:sp>
    </p:spTree>
    <p:extLst>
      <p:ext uri="{BB962C8B-B14F-4D97-AF65-F5344CB8AC3E}">
        <p14:creationId xmlns:p14="http://schemas.microsoft.com/office/powerpoint/2010/main" val="15245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45BF2-00B8-47BB-9E59-D446BE1F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CARACTERISTICAS UBUNTU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7A451-6110-4203-9C87-E257D8E7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la versión </a:t>
            </a:r>
            <a:r>
              <a:rPr lang="es-ES" dirty="0" err="1"/>
              <a:t>Kernel</a:t>
            </a:r>
            <a:r>
              <a:rPr lang="es-ES" dirty="0"/>
              <a:t> Linux 4.10.</a:t>
            </a:r>
          </a:p>
          <a:p>
            <a:r>
              <a:rPr lang="es-ES" dirty="0"/>
              <a:t>Usa también el entorno grafico Unity.</a:t>
            </a:r>
          </a:p>
          <a:p>
            <a:r>
              <a:rPr lang="es-ES" dirty="0"/>
              <a:t>Tiene un </a:t>
            </a:r>
            <a:r>
              <a:rPr lang="es-ES" dirty="0" err="1"/>
              <a:t>Dash</a:t>
            </a:r>
            <a:r>
              <a:rPr lang="es-ES" dirty="0"/>
              <a:t> simplificado.</a:t>
            </a:r>
          </a:p>
          <a:p>
            <a:r>
              <a:rPr lang="es-ES" dirty="0"/>
              <a:t>Desaparece la partición swap: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El sistema empieza a usar memoria virtual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La partición se sustituye por </a:t>
            </a:r>
            <a:r>
              <a:rPr lang="es-ES" dirty="0" err="1"/>
              <a:t>swapfile</a:t>
            </a: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El tamaño del archivo es del 5% del tamaño disponible.</a:t>
            </a:r>
          </a:p>
        </p:txBody>
      </p:sp>
    </p:spTree>
    <p:extLst>
      <p:ext uri="{BB962C8B-B14F-4D97-AF65-F5344CB8AC3E}">
        <p14:creationId xmlns:p14="http://schemas.microsoft.com/office/powerpoint/2010/main" val="304363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566C8-84B2-4B37-AA9C-8DC7F5FF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 Ubuntu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3C40-2266-412D-8B6D-7F40DE42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centro de software es una tienda de aplicaciones donde se hayan miles de programas.</a:t>
            </a:r>
          </a:p>
          <a:p>
            <a:r>
              <a:rPr lang="es-ES" dirty="0"/>
              <a:t>Se sigue usando </a:t>
            </a:r>
            <a:r>
              <a:rPr lang="es-ES" dirty="0" err="1"/>
              <a:t>Thunderbird</a:t>
            </a:r>
            <a:r>
              <a:rPr lang="es-ES" dirty="0"/>
              <a:t> como gestor de correo electrónico</a:t>
            </a:r>
          </a:p>
          <a:p>
            <a:r>
              <a:rPr lang="es-ES" dirty="0"/>
              <a:t>Proporciona aplicaciones que pueden organizar y modificar fotos para alcanzar el aspecto deseado</a:t>
            </a:r>
          </a:p>
          <a:p>
            <a:r>
              <a:rPr lang="es-ES" dirty="0"/>
              <a:t>Incluye muchos drivers que permiten conectar y configurar gran variedad de dispositivos</a:t>
            </a:r>
          </a:p>
          <a:p>
            <a:r>
              <a:rPr lang="es-ES" dirty="0"/>
              <a:t>Firefox es el navegador por defecto</a:t>
            </a:r>
          </a:p>
          <a:p>
            <a:r>
              <a:rPr lang="es-ES" dirty="0"/>
              <a:t>La suite </a:t>
            </a:r>
            <a:r>
              <a:rPr lang="es-ES" dirty="0" err="1"/>
              <a:t>ofimatica</a:t>
            </a:r>
            <a:r>
              <a:rPr lang="es-ES" dirty="0"/>
              <a:t> usada es LibreOffice</a:t>
            </a:r>
          </a:p>
        </p:txBody>
      </p:sp>
    </p:spTree>
    <p:extLst>
      <p:ext uri="{BB962C8B-B14F-4D97-AF65-F5344CB8AC3E}">
        <p14:creationId xmlns:p14="http://schemas.microsoft.com/office/powerpoint/2010/main" val="127806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12C3-2150-4842-9EA7-BB026F62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 </a:t>
            </a:r>
            <a:r>
              <a:rPr lang="es-ES" dirty="0" err="1"/>
              <a:t>debian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44EC7-6DA1-449D-BD3F-3386A363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Disponible en varias arquitecturas(12 plataformas).</a:t>
            </a:r>
          </a:p>
          <a:p>
            <a:r>
              <a:rPr lang="es-ES" dirty="0"/>
              <a:t>Una amplia colección de software disponible</a:t>
            </a:r>
          </a:p>
          <a:p>
            <a:r>
              <a:rPr lang="es-ES" dirty="0"/>
              <a:t>Herramientas para facilitar la instalación y actualización de software</a:t>
            </a:r>
          </a:p>
          <a:p>
            <a:r>
              <a:rPr lang="es-ES" dirty="0"/>
              <a:t>Compromiso con los principios y valores involucrados en el movimiento de Software Libre</a:t>
            </a:r>
          </a:p>
          <a:p>
            <a:r>
              <a:rPr lang="es-ES" dirty="0"/>
              <a:t>No tiene marcado ningún entorno grafico en especial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Se pueden usar algunos como: GNOME, KDE, MATE, Xfce, LXDE, </a:t>
            </a:r>
            <a:r>
              <a:rPr lang="es-ES" dirty="0" err="1"/>
              <a:t>Enlightenment</a:t>
            </a:r>
            <a:r>
              <a:rPr lang="es-ES" dirty="0"/>
              <a:t> u otros…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04477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</TotalTime>
  <Words>188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Courier New</vt:lpstr>
      <vt:lpstr>Gill Sans MT</vt:lpstr>
      <vt:lpstr>Galería</vt:lpstr>
      <vt:lpstr>CARACTERÍSTICAS DEBIAN/UBUNTU</vt:lpstr>
      <vt:lpstr>CARACTERISTICAS UBUNTU</vt:lpstr>
      <vt:lpstr>Características Ubuntu</vt:lpstr>
      <vt:lpstr>Características debian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DEBIAN/UBUNTU</dc:title>
  <dc:creator>Álvaro Cabello</dc:creator>
  <cp:lastModifiedBy>Álvaro Cabello</cp:lastModifiedBy>
  <cp:revision>2</cp:revision>
  <dcterms:created xsi:type="dcterms:W3CDTF">2020-03-24T10:29:21Z</dcterms:created>
  <dcterms:modified xsi:type="dcterms:W3CDTF">2020-03-24T10:40:06Z</dcterms:modified>
</cp:coreProperties>
</file>