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9226F-AAB7-4FB5-9254-BC3003FC7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RAID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EF868-6FDF-47BA-9B6A-D9663B8E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525" y="4712613"/>
            <a:ext cx="5302526" cy="457201"/>
          </a:xfrm>
        </p:spPr>
        <p:txBody>
          <a:bodyPr/>
          <a:lstStyle/>
          <a:p>
            <a:r>
              <a:rPr lang="es-ES" dirty="0"/>
              <a:t>ALVARO CABELLO BENITO	DA1D1E</a:t>
            </a:r>
          </a:p>
        </p:txBody>
      </p:sp>
    </p:spTree>
    <p:extLst>
      <p:ext uri="{BB962C8B-B14F-4D97-AF65-F5344CB8AC3E}">
        <p14:creationId xmlns:p14="http://schemas.microsoft.com/office/powerpoint/2010/main" val="62063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3A23F-08AE-452E-A436-C949334F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 LA PRÁCTICA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624A4A-60A4-40CC-B621-08046AD301BE}"/>
              </a:ext>
            </a:extLst>
          </p:cNvPr>
          <p:cNvSpPr txBox="1"/>
          <p:nvPr/>
        </p:nvSpPr>
        <p:spPr>
          <a:xfrm>
            <a:off x="1351722" y="2160104"/>
            <a:ext cx="9382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práctica me parece relativamente fácil pero bastante larga de realizar .</a:t>
            </a:r>
          </a:p>
          <a:p>
            <a:endParaRPr lang="es-ES" dirty="0"/>
          </a:p>
          <a:p>
            <a:r>
              <a:rPr lang="es-ES" dirty="0"/>
              <a:t>Lo más sencillo probablemente sea la creación de la Raid una vez tienes creados los 3 discos duros virtuales en la maquina virtual ya que al pulsar en uno de los discos te da la opción inmediata de realizar la Raid.</a:t>
            </a:r>
          </a:p>
          <a:p>
            <a:endParaRPr lang="es-ES" dirty="0"/>
          </a:p>
          <a:p>
            <a:r>
              <a:rPr lang="es-ES" dirty="0"/>
              <a:t>Para ver como falla el sistema, basta con eliminar uno de los discos virtuales para ver si la Raid funciona correctamente.</a:t>
            </a:r>
          </a:p>
          <a:p>
            <a:endParaRPr lang="es-ES" dirty="0"/>
          </a:p>
          <a:p>
            <a:r>
              <a:rPr lang="es-ES" dirty="0"/>
              <a:t>Recomendaría esta práctica para realizarla en un ordenador para poder asegurar más los datos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29966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</TotalTime>
  <Words>104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Savon</vt:lpstr>
      <vt:lpstr>RAID 5</vt:lpstr>
      <vt:lpstr>CONCLUSIÓN DE LA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5</dc:title>
  <dc:creator>Álvaro Cabello</dc:creator>
  <cp:lastModifiedBy>Álvaro Cabello</cp:lastModifiedBy>
  <cp:revision>1</cp:revision>
  <dcterms:created xsi:type="dcterms:W3CDTF">2020-02-26T16:42:42Z</dcterms:created>
  <dcterms:modified xsi:type="dcterms:W3CDTF">2020-02-26T16:50:46Z</dcterms:modified>
</cp:coreProperties>
</file>