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6530B-4C91-48AD-BB41-6756467BA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básicos de </a:t>
            </a:r>
            <a:r>
              <a:rPr lang="es-ES" dirty="0" err="1"/>
              <a:t>linux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AE9E1-8CFE-4532-88DE-71CEE8EB3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8935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1298304-DC03-4875-B8DA-DA5A48762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8496"/>
              </p:ext>
            </p:extLst>
          </p:nvPr>
        </p:nvGraphicFramePr>
        <p:xfrm>
          <a:off x="397564" y="225287"/>
          <a:ext cx="11476384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096">
                  <a:extLst>
                    <a:ext uri="{9D8B030D-6E8A-4147-A177-3AD203B41FA5}">
                      <a16:colId xmlns:a16="http://schemas.microsoft.com/office/drawing/2014/main" val="2665713121"/>
                    </a:ext>
                  </a:extLst>
                </a:gridCol>
                <a:gridCol w="2869096">
                  <a:extLst>
                    <a:ext uri="{9D8B030D-6E8A-4147-A177-3AD203B41FA5}">
                      <a16:colId xmlns:a16="http://schemas.microsoft.com/office/drawing/2014/main" val="762660772"/>
                    </a:ext>
                  </a:extLst>
                </a:gridCol>
                <a:gridCol w="2869096">
                  <a:extLst>
                    <a:ext uri="{9D8B030D-6E8A-4147-A177-3AD203B41FA5}">
                      <a16:colId xmlns:a16="http://schemas.microsoft.com/office/drawing/2014/main" val="114555997"/>
                    </a:ext>
                  </a:extLst>
                </a:gridCol>
                <a:gridCol w="2869096">
                  <a:extLst>
                    <a:ext uri="{9D8B030D-6E8A-4147-A177-3AD203B41FA5}">
                      <a16:colId xmlns:a16="http://schemas.microsoft.com/office/drawing/2014/main" val="2621310975"/>
                    </a:ext>
                  </a:extLst>
                </a:gridCol>
              </a:tblGrid>
              <a:tr h="221311">
                <a:tc>
                  <a:txBody>
                    <a:bodyPr/>
                    <a:lstStyle/>
                    <a:p>
                      <a:r>
                        <a:rPr lang="es-ES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ARGUMENTOS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06844"/>
                  </a:ext>
                </a:extLst>
              </a:tr>
              <a:tr h="553278">
                <a:tc>
                  <a:txBody>
                    <a:bodyPr/>
                    <a:lstStyle/>
                    <a:p>
                      <a:r>
                        <a:rPr lang="es-ES" sz="1600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Listado de ficheros que se encuentran en una ubicación.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 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ls</a:t>
                      </a:r>
                      <a:r>
                        <a:rPr lang="es-ES" sz="1600" dirty="0"/>
                        <a:t> -a: nos muestra los archivos y directorios dentro del directorio actual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61980"/>
                  </a:ext>
                </a:extLst>
              </a:tr>
              <a:tr h="387295">
                <a:tc>
                  <a:txBody>
                    <a:bodyPr/>
                    <a:lstStyle/>
                    <a:p>
                      <a:r>
                        <a:rPr lang="es-ES" sz="16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Permite cambiar de directorio.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Directorio(ruta relativa o absoluta)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cd </a:t>
                      </a:r>
                      <a:r>
                        <a:rPr lang="es-ES" sz="1600" dirty="0" err="1"/>
                        <a:t>Documents</a:t>
                      </a:r>
                      <a:r>
                        <a:rPr lang="es-ES" sz="1600" dirty="0"/>
                        <a:t>/FP/Sistemas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95009"/>
                  </a:ext>
                </a:extLst>
              </a:tr>
              <a:tr h="553278">
                <a:tc>
                  <a:txBody>
                    <a:bodyPr/>
                    <a:lstStyle/>
                    <a:p>
                      <a:r>
                        <a:rPr lang="es-ES" sz="1600" dirty="0"/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Muestra la ruta del directorio en el que estamos.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Sin argumentos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pwd</a:t>
                      </a:r>
                      <a:r>
                        <a:rPr lang="es-ES" sz="1600" dirty="0"/>
                        <a:t>: /home/</a:t>
                      </a:r>
                      <a:r>
                        <a:rPr lang="es-ES" sz="1600" dirty="0" err="1"/>
                        <a:t>solvetic</a:t>
                      </a:r>
                      <a:r>
                        <a:rPr lang="es-ES" sz="1600" dirty="0"/>
                        <a:t>/Escritorio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02679"/>
                  </a:ext>
                </a:extLst>
              </a:tr>
              <a:tr h="553278">
                <a:tc>
                  <a:txBody>
                    <a:bodyPr/>
                    <a:lstStyle/>
                    <a:p>
                      <a:r>
                        <a:rPr lang="es-ES" sz="1600" dirty="0"/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Crear archivos vacíos y cambiar marcas de tiempo de archivos o carpetas.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nombreFichero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touch</a:t>
                      </a:r>
                      <a:r>
                        <a:rPr lang="es-ES" sz="1600" dirty="0"/>
                        <a:t> Doc.txt (si no existe lo crea, de lo contrario actualiza su tiempo)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62830"/>
                  </a:ext>
                </a:extLst>
              </a:tr>
              <a:tr h="387295">
                <a:tc>
                  <a:txBody>
                    <a:bodyPr/>
                    <a:lstStyle/>
                    <a:p>
                      <a:r>
                        <a:rPr lang="es-ES" sz="1600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Copia un fichero o directorio.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Origen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cp</a:t>
                      </a:r>
                      <a:r>
                        <a:rPr lang="es-ES" sz="1600" dirty="0"/>
                        <a:t> ejercicio7.4 Entornos/ejercicios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29729"/>
                  </a:ext>
                </a:extLst>
              </a:tr>
              <a:tr h="387295">
                <a:tc>
                  <a:txBody>
                    <a:bodyPr/>
                    <a:lstStyle/>
                    <a:p>
                      <a:r>
                        <a:rPr lang="es-ES" sz="1600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Mueve un fichero o directorio.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Origen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mv</a:t>
                      </a:r>
                      <a:r>
                        <a:rPr lang="es-ES" sz="1600" dirty="0"/>
                        <a:t> ejercicio7.4 </a:t>
                      </a:r>
                      <a:r>
                        <a:rPr lang="es-ES" sz="1600" dirty="0" err="1"/>
                        <a:t>Programacion</a:t>
                      </a:r>
                      <a:r>
                        <a:rPr lang="es-ES" sz="1600" dirty="0"/>
                        <a:t>/Eclipse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99512"/>
                  </a:ext>
                </a:extLst>
              </a:tr>
              <a:tr h="387295">
                <a:tc>
                  <a:txBody>
                    <a:bodyPr/>
                    <a:lstStyle/>
                    <a:p>
                      <a:r>
                        <a:rPr lang="es-ES" sz="16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Elimina un fichero o directorio.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NombreFichero</a:t>
                      </a:r>
                      <a:r>
                        <a:rPr lang="es-ES" sz="1600" dirty="0"/>
                        <a:t> o –R </a:t>
                      </a:r>
                      <a:r>
                        <a:rPr lang="es-ES" sz="1600" dirty="0" err="1"/>
                        <a:t>nombreDirect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rm</a:t>
                      </a:r>
                      <a:r>
                        <a:rPr lang="es-ES" sz="1600" dirty="0"/>
                        <a:t> ejercicio7.4 </a:t>
                      </a:r>
                      <a:r>
                        <a:rPr lang="es-ES" sz="1600" dirty="0" err="1"/>
                        <a:t>rm</a:t>
                      </a:r>
                      <a:r>
                        <a:rPr lang="es-ES" sz="1600" dirty="0"/>
                        <a:t> -R FP/Sistemas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77635"/>
                  </a:ext>
                </a:extLst>
              </a:tr>
              <a:tr h="221311">
                <a:tc>
                  <a:txBody>
                    <a:bodyPr/>
                    <a:lstStyle/>
                    <a:p>
                      <a:r>
                        <a:rPr lang="es-ES" sz="1600" dirty="0"/>
                        <a:t>MKDIR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Crear un directorio.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nombreDirectorio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mkdir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EjerciciosSistemas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67298"/>
                  </a:ext>
                </a:extLst>
              </a:tr>
              <a:tr h="387295">
                <a:tc>
                  <a:txBody>
                    <a:bodyPr/>
                    <a:lstStyle/>
                    <a:p>
                      <a:r>
                        <a:rPr lang="es-ES" sz="160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Visualiza el contenido del fichero.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NombreFichero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cat</a:t>
                      </a:r>
                      <a:r>
                        <a:rPr lang="es-ES" sz="1600" dirty="0"/>
                        <a:t> ejercicio7.4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57734"/>
                  </a:ext>
                </a:extLst>
              </a:tr>
              <a:tr h="387295">
                <a:tc>
                  <a:txBody>
                    <a:bodyPr/>
                    <a:lstStyle/>
                    <a:p>
                      <a:r>
                        <a:rPr lang="es-ES" sz="1600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Muestra por pantalla o por la salida estándar un dato.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“Dato deseado”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echo “Ejercicio 7.4 de Sistemas”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0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32568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7</TotalTime>
  <Words>202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Paquete</vt:lpstr>
      <vt:lpstr>Comandos básicos de linux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básicos de linux</dc:title>
  <dc:creator>Álvaro Cabello</dc:creator>
  <cp:lastModifiedBy>Álvaro Cabello</cp:lastModifiedBy>
  <cp:revision>1</cp:revision>
  <dcterms:created xsi:type="dcterms:W3CDTF">2020-05-17T20:47:50Z</dcterms:created>
  <dcterms:modified xsi:type="dcterms:W3CDTF">2020-05-17T20:55:28Z</dcterms:modified>
</cp:coreProperties>
</file>