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5/17/2020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5BA285-9698-1B45-8319-D90A8C63F150}"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CFCDFD-B4CF-A241-8D71-E814B10BEAF4}"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5/17/2020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5/17/2020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274CC-8E13-46BA-AEC2-C821153B22B4}"/>
              </a:ext>
            </a:extLst>
          </p:cNvPr>
          <p:cNvSpPr>
            <a:spLocks noGrp="1"/>
          </p:cNvSpPr>
          <p:nvPr>
            <p:ph type="ctrTitle"/>
          </p:nvPr>
        </p:nvSpPr>
        <p:spPr/>
        <p:txBody>
          <a:bodyPr/>
          <a:lstStyle/>
          <a:p>
            <a:r>
              <a:rPr lang="es-ES" dirty="0"/>
              <a:t>ENTORNO GRÁFICO UBUNTU</a:t>
            </a:r>
          </a:p>
        </p:txBody>
      </p:sp>
      <p:sp>
        <p:nvSpPr>
          <p:cNvPr id="3" name="Subtítulo 2">
            <a:extLst>
              <a:ext uri="{FF2B5EF4-FFF2-40B4-BE49-F238E27FC236}">
                <a16:creationId xmlns:a16="http://schemas.microsoft.com/office/drawing/2014/main" id="{AC6B51AB-5008-4684-94A2-A2A3F737AB1E}"/>
              </a:ext>
            </a:extLst>
          </p:cNvPr>
          <p:cNvSpPr>
            <a:spLocks noGrp="1"/>
          </p:cNvSpPr>
          <p:nvPr>
            <p:ph type="subTitle" idx="1"/>
          </p:nvPr>
        </p:nvSpPr>
        <p:spPr/>
        <p:txBody>
          <a:bodyPr/>
          <a:lstStyle/>
          <a:p>
            <a:r>
              <a:rPr lang="es-ES" dirty="0"/>
              <a:t>ALVARO CABELLO BENITO     DA1D1E</a:t>
            </a:r>
          </a:p>
          <a:p>
            <a:endParaRPr lang="es-ES" dirty="0"/>
          </a:p>
        </p:txBody>
      </p:sp>
    </p:spTree>
    <p:extLst>
      <p:ext uri="{BB962C8B-B14F-4D97-AF65-F5344CB8AC3E}">
        <p14:creationId xmlns:p14="http://schemas.microsoft.com/office/powerpoint/2010/main" val="21900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8F2C664-F183-4DEF-A943-4DCBA6A038C9}"/>
              </a:ext>
            </a:extLst>
          </p:cNvPr>
          <p:cNvPicPr>
            <a:picLocks noChangeAspect="1"/>
          </p:cNvPicPr>
          <p:nvPr/>
        </p:nvPicPr>
        <p:blipFill rotWithShape="1">
          <a:blip r:embed="rId2"/>
          <a:srcRect l="4783" t="14987" r="55543" b="6307"/>
          <a:stretch/>
        </p:blipFill>
        <p:spPr>
          <a:xfrm>
            <a:off x="1325217" y="371059"/>
            <a:ext cx="9541565" cy="5332821"/>
          </a:xfrm>
          <a:prstGeom prst="rect">
            <a:avLst/>
          </a:prstGeom>
        </p:spPr>
      </p:pic>
    </p:spTree>
    <p:extLst>
      <p:ext uri="{BB962C8B-B14F-4D97-AF65-F5344CB8AC3E}">
        <p14:creationId xmlns:p14="http://schemas.microsoft.com/office/powerpoint/2010/main" val="225855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CBB42E-BDE2-489A-A621-71987403F777}"/>
              </a:ext>
            </a:extLst>
          </p:cNvPr>
          <p:cNvSpPr txBox="1"/>
          <p:nvPr/>
        </p:nvSpPr>
        <p:spPr>
          <a:xfrm>
            <a:off x="1457739" y="714904"/>
            <a:ext cx="9276521" cy="1200329"/>
          </a:xfrm>
          <a:prstGeom prst="rect">
            <a:avLst/>
          </a:prstGeom>
          <a:noFill/>
        </p:spPr>
        <p:txBody>
          <a:bodyPr wrap="square" rtlCol="0">
            <a:spAutoFit/>
          </a:bodyPr>
          <a:lstStyle/>
          <a:p>
            <a:r>
              <a:rPr lang="es-ES" dirty="0"/>
              <a:t>A diferencia de otros sistemas operativos, la barra fija de las aplicaciones siempre visibles se sitúa en el lateral izquierdo por defecto, y existe una barra superior con la fecha y la hora que está ahí de forma permanente. A continuación, se detallan los puntos marcados en la transparencia anterior</a:t>
            </a:r>
          </a:p>
        </p:txBody>
      </p:sp>
      <p:sp>
        <p:nvSpPr>
          <p:cNvPr id="5" name="CuadroTexto 4">
            <a:extLst>
              <a:ext uri="{FF2B5EF4-FFF2-40B4-BE49-F238E27FC236}">
                <a16:creationId xmlns:a16="http://schemas.microsoft.com/office/drawing/2014/main" id="{DE7B6B2A-CF23-497F-9E55-E31A8D0782AD}"/>
              </a:ext>
            </a:extLst>
          </p:cNvPr>
          <p:cNvSpPr txBox="1"/>
          <p:nvPr/>
        </p:nvSpPr>
        <p:spPr>
          <a:xfrm>
            <a:off x="762000" y="1915233"/>
            <a:ext cx="11145078" cy="4124206"/>
          </a:xfrm>
          <a:prstGeom prst="rect">
            <a:avLst/>
          </a:prstGeom>
          <a:noFill/>
        </p:spPr>
        <p:txBody>
          <a:bodyPr wrap="square" rtlCol="0">
            <a:spAutoFit/>
          </a:bodyPr>
          <a:lstStyle/>
          <a:p>
            <a:pPr marL="342900" indent="-342900">
              <a:buAutoNum type="arabicPeriod"/>
            </a:pPr>
            <a:r>
              <a:rPr lang="es-ES" sz="1600" dirty="0"/>
              <a:t>Navegador Mozilla preinstalado.</a:t>
            </a:r>
          </a:p>
          <a:p>
            <a:pPr marL="342900" indent="-342900">
              <a:buAutoNum type="arabicPeriod"/>
            </a:pPr>
            <a:r>
              <a:rPr lang="es-ES" sz="1600" dirty="0"/>
              <a:t>Aplicación de correo de Ubuntu.</a:t>
            </a:r>
          </a:p>
          <a:p>
            <a:pPr marL="342900" indent="-342900">
              <a:buAutoNum type="arabicPeriod"/>
            </a:pPr>
            <a:r>
              <a:rPr lang="es-ES" sz="1600" dirty="0"/>
              <a:t>Explorador de archivos.</a:t>
            </a:r>
          </a:p>
          <a:p>
            <a:pPr marL="342900" indent="-342900">
              <a:buAutoNum type="arabicPeriod"/>
            </a:pPr>
            <a:r>
              <a:rPr lang="es-ES" sz="1600" dirty="0"/>
              <a:t>Gestor de reproducción multimedia.</a:t>
            </a:r>
          </a:p>
          <a:p>
            <a:pPr marL="342900" indent="-342900">
              <a:buAutoNum type="arabicPeriod"/>
            </a:pPr>
            <a:r>
              <a:rPr lang="es-ES" sz="1600" dirty="0"/>
              <a:t>Aplicación de LibreOffice preinstalada.</a:t>
            </a:r>
          </a:p>
          <a:p>
            <a:pPr marL="342900" indent="-342900">
              <a:buAutoNum type="arabicPeriod"/>
            </a:pPr>
            <a:r>
              <a:rPr lang="es-ES" sz="1600" dirty="0"/>
              <a:t>Marketplace de Ubuntu. </a:t>
            </a:r>
          </a:p>
          <a:p>
            <a:pPr marL="342900" indent="-342900">
              <a:buAutoNum type="arabicPeriod"/>
            </a:pPr>
            <a:r>
              <a:rPr lang="es-ES" sz="1600" dirty="0"/>
              <a:t>Ayuda de escritorio de Ubuntu.</a:t>
            </a:r>
          </a:p>
          <a:p>
            <a:pPr marL="342900" indent="-342900">
              <a:buAutoNum type="arabicPeriod"/>
            </a:pPr>
            <a:r>
              <a:rPr lang="es-ES" sz="1600" dirty="0"/>
              <a:t>Aplicación de Amazon preinstalada.</a:t>
            </a:r>
          </a:p>
          <a:p>
            <a:pPr marL="342900" indent="-342900">
              <a:buAutoNum type="arabicPeriod"/>
            </a:pPr>
            <a:r>
              <a:rPr lang="es-ES" sz="1600" dirty="0"/>
              <a:t>Botón del cajón de aplicaciones, que permite desplegar el punto “10”.</a:t>
            </a:r>
          </a:p>
          <a:p>
            <a:pPr marL="342900" indent="-342900">
              <a:buAutoNum type="arabicPeriod"/>
            </a:pPr>
            <a:r>
              <a:rPr lang="es-ES" sz="1600" dirty="0"/>
              <a:t>Cajón de aplicaciones. En el se muestran todos los programas y aplicaciones instaladas en la máquina. Al desplegar este menú, también se nos ofrece un buscador con el que ahorrar tiempo en vez de buscar el programa de forma manual. En la parte inferior tenemos dos pestañas donde seleccionar qué programas se mostrarán en la pantalla principal si las recientes o todas.</a:t>
            </a:r>
          </a:p>
          <a:p>
            <a:pPr marL="342900" indent="-342900">
              <a:buAutoNum type="arabicPeriod"/>
            </a:pPr>
            <a:r>
              <a:rPr lang="es-ES" sz="1600" dirty="0"/>
              <a:t>Menú de apagado. Desde aquí también podemos acceder a los ajustes de Red de la maquina y a las opciones de apagado, así como a los ajustes generales del sistema operativo. </a:t>
            </a:r>
          </a:p>
          <a:p>
            <a:pPr marL="342900" indent="-342900">
              <a:buAutoNum type="arabicPeriod"/>
            </a:pPr>
            <a:r>
              <a:rPr lang="es-ES" sz="1600" dirty="0"/>
              <a:t>Desplegable del menú de apagado.</a:t>
            </a:r>
          </a:p>
        </p:txBody>
      </p:sp>
    </p:spTree>
    <p:extLst>
      <p:ext uri="{BB962C8B-B14F-4D97-AF65-F5344CB8AC3E}">
        <p14:creationId xmlns:p14="http://schemas.microsoft.com/office/powerpoint/2010/main" val="2644046207"/>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TM10001114[[fn=Galería]]</Template>
  <TotalTime>5</TotalTime>
  <Words>221</Words>
  <Application>Microsoft Office PowerPoint</Application>
  <PresentationFormat>Panorámica</PresentationFormat>
  <Paragraphs>15</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Palatino Linotype</vt:lpstr>
      <vt:lpstr>Galería</vt:lpstr>
      <vt:lpstr>ENTORNO GRÁFICO UBUNTU</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ENTORNO GRÁFICO UBUNTU</dc:title>
  <dc:creator>Álvaro Cabello</dc:creator>
  <cp:lastModifiedBy>Álvaro Cabello</cp:lastModifiedBy>
  <cp:revision>1</cp:revision>
  <dcterms:created xsi:type="dcterms:W3CDTF">2020-05-17T20:39:33Z</dcterms:created>
  <dcterms:modified xsi:type="dcterms:W3CDTF">2020-05-17T20:44:52Z</dcterms:modified>
</cp:coreProperties>
</file>