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BFDE-FA36-4960-923B-1C7CC80D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Instalación de</a:t>
            </a:r>
            <a:br>
              <a:rPr lang="es-ES" dirty="0"/>
            </a:br>
            <a:r>
              <a:rPr lang="es-ES" dirty="0"/>
              <a:t>Debian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38417-85CC-427A-9A01-E326DA778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4549" y="4617882"/>
            <a:ext cx="4570303" cy="629979"/>
          </a:xfrm>
        </p:spPr>
        <p:txBody>
          <a:bodyPr/>
          <a:lstStyle/>
          <a:p>
            <a:r>
              <a:rPr lang="es-ES" dirty="0"/>
              <a:t>Álvaro cabello </a:t>
            </a:r>
            <a:r>
              <a:rPr lang="es-ES" dirty="0" err="1"/>
              <a:t>benito</a:t>
            </a:r>
            <a:r>
              <a:rPr lang="es-ES" dirty="0"/>
              <a:t>    da1d1e</a:t>
            </a:r>
          </a:p>
        </p:txBody>
      </p:sp>
    </p:spTree>
    <p:extLst>
      <p:ext uri="{BB962C8B-B14F-4D97-AF65-F5344CB8AC3E}">
        <p14:creationId xmlns:p14="http://schemas.microsoft.com/office/powerpoint/2010/main" val="12985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B29-8C22-4C9C-9672-C3A1ABE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VirtualBox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32B25-2047-4B79-924E-BEE094DE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090313" cy="34506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 primero de todo será crear una nueva máquina virtual con el </a:t>
            </a:r>
            <a:r>
              <a:rPr lang="es-ES" dirty="0" err="1"/>
              <a:t>vdi</a:t>
            </a:r>
            <a:r>
              <a:rPr lang="es-ES" dirty="0"/>
              <a:t> de Debian y adaptar la red a tipo Adaptador puente y darle la </a:t>
            </a:r>
            <a:r>
              <a:rPr lang="es-ES" dirty="0" err="1"/>
              <a:t>Ram</a:t>
            </a:r>
            <a:r>
              <a:rPr lang="es-ES" dirty="0"/>
              <a:t> que consideremos  a la MV.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F51FAB-9B07-4AB4-A5E6-A0B34227A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3" t="17209" r="11190" b="20701"/>
          <a:stretch/>
        </p:blipFill>
        <p:spPr>
          <a:xfrm>
            <a:off x="5221357" y="2015731"/>
            <a:ext cx="6228521" cy="3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15525-70C7-4C12-9770-1653A7D8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paso 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2D580-E1CC-48FC-B99E-628172A3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514382" cy="34506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arrancar la MV veremos una interfaz muy parecida a la de los gestores de arranque que se maneja de lamista forma (con las flechas), pulsaremos en la opción de </a:t>
            </a:r>
            <a:r>
              <a:rPr lang="es-ES" dirty="0" err="1"/>
              <a:t>Install</a:t>
            </a:r>
            <a:r>
              <a:rPr lang="es-ES" dirty="0"/>
              <a:t> para comenzar.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F143C0-AAD4-4AC6-A257-9C55758C4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00" t="16916" r="15000" b="20967"/>
          <a:stretch/>
        </p:blipFill>
        <p:spPr>
          <a:xfrm>
            <a:off x="6427305" y="1691856"/>
            <a:ext cx="4863548" cy="42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005D-15E4-4214-84A9-287A4CBF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Super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46A6B-568D-42C0-8933-90127DF3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402278" cy="34506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Entre la pantalla anterior y esta, existen otras pantallas para elegir el lenguaje y el tipo de teclado, a parte de la hora.</a:t>
            </a:r>
          </a:p>
          <a:p>
            <a:pPr marL="0" indent="0">
              <a:buNone/>
            </a:pPr>
            <a:r>
              <a:rPr lang="es-ES" dirty="0"/>
              <a:t>En estas pantallas crearemos una clave de Super Usuario y un nombre para este mismo: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5E2D6-2047-4B99-81D6-0555F764F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09" t="17928" r="9327" b="10165"/>
          <a:stretch/>
        </p:blipFill>
        <p:spPr>
          <a:xfrm>
            <a:off x="6453809" y="1853754"/>
            <a:ext cx="5223897" cy="41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32599-152C-43DB-A4B5-17AAC109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Particionado de discos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F1B3F-0119-4751-8AF0-A077F0C3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607147" cy="34506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Uno de los siguientes apartados es el de saber que memoria le vamos a dedicar al Sistema, al ser una MV utilizaremos todo el disco sin necesidad de crear particiones.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F7FDD-48B3-4172-A3C0-CA2E13F0C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05" t="17303" r="9296" b="9392"/>
          <a:stretch/>
        </p:blipFill>
        <p:spPr>
          <a:xfrm>
            <a:off x="6215272" y="1853754"/>
            <a:ext cx="5044762" cy="40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E94A4-D021-473C-85FD-9E618CCF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Arranque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C1884-5511-4F04-A66F-B76B07D5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885443" cy="34506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Después de terminar con el resto de opciones de la instalación y arranquemos el Sistema, nos saldrá la pantalla para introducir el usuario que creamos previamente. Después de iniciar sesión se abrirá el Escritorio como es costumbre en cualquier Sistema.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D4A97B-C9C0-4195-8ABA-65164DB10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09" t="18074" r="10218" b="9779"/>
          <a:stretch/>
        </p:blipFill>
        <p:spPr>
          <a:xfrm>
            <a:off x="6215271" y="1853754"/>
            <a:ext cx="4733582" cy="38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42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</TotalTime>
  <Words>208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Galería</vt:lpstr>
      <vt:lpstr>Instalación de Debian 10</vt:lpstr>
      <vt:lpstr>Configuración de VirtualBox</vt:lpstr>
      <vt:lpstr>Primer paso instalación</vt:lpstr>
      <vt:lpstr>Creación de Super Usuario</vt:lpstr>
      <vt:lpstr>Particionado de discos</vt:lpstr>
      <vt:lpstr>Arranque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Debian 10</dc:title>
  <dc:creator>Álvaro Cabello</dc:creator>
  <cp:lastModifiedBy>Álvaro Cabello</cp:lastModifiedBy>
  <cp:revision>2</cp:revision>
  <dcterms:created xsi:type="dcterms:W3CDTF">2020-03-16T10:44:41Z</dcterms:created>
  <dcterms:modified xsi:type="dcterms:W3CDTF">2020-03-16T11:01:30Z</dcterms:modified>
</cp:coreProperties>
</file>