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52" r:id="rId6"/>
    <p:sldId id="361" r:id="rId7"/>
    <p:sldId id="334" r:id="rId8"/>
    <p:sldId id="353" r:id="rId9"/>
    <p:sldId id="354" r:id="rId10"/>
    <p:sldId id="355" r:id="rId11"/>
    <p:sldId id="356" r:id="rId12"/>
    <p:sldId id="357" r:id="rId13"/>
    <p:sldId id="362" r:id="rId14"/>
    <p:sldId id="363" r:id="rId15"/>
    <p:sldId id="364" r:id="rId16"/>
    <p:sldId id="343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30/11/2023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10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9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6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40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6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82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5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19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5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30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30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30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30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30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30 de noviembre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30 de noviembre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30 de noviembre de 2023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30 de noviembre de 2023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30 de noviembre de 2023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500578"/>
            <a:ext cx="4842933" cy="953337"/>
          </a:xfrm>
        </p:spPr>
        <p:txBody>
          <a:bodyPr rtlCol="0"/>
          <a:lstStyle/>
          <a:p>
            <a:pPr rtl="0"/>
            <a:r>
              <a:rPr lang="es-ES" dirty="0"/>
              <a:t>SPRINGBOOT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071412" cy="276447"/>
          </a:xfrm>
        </p:spPr>
        <p:txBody>
          <a:bodyPr rtlCol="0"/>
          <a:lstStyle/>
          <a:p>
            <a:pPr rtl="0"/>
            <a:r>
              <a:rPr lang="es-ES" dirty="0">
                <a:latin typeface="+mj-lt"/>
              </a:rPr>
              <a:t>DESARROLLO RAPIDO DE APLICACIONES EN JAVA</a:t>
            </a:r>
            <a:r>
              <a:rPr lang="es-ES" dirty="0"/>
              <a:t> </a:t>
            </a:r>
          </a:p>
          <a:p>
            <a:pPr rtl="0"/>
            <a:endParaRPr lang="es-ES" dirty="0"/>
          </a:p>
        </p:txBody>
      </p:sp>
      <p:pic>
        <p:nvPicPr>
          <p:cNvPr id="1030" name="Picture 6" descr="Spring Boot (@springboot) / X">
            <a:extLst>
              <a:ext uri="{FF2B5EF4-FFF2-40B4-BE49-F238E27FC236}">
                <a16:creationId xmlns:a16="http://schemas.microsoft.com/office/drawing/2014/main" id="{78BF2D0F-378E-C3F4-6EF2-F0CD0908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327" y="2595892"/>
            <a:ext cx="822501" cy="8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832193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Objetivos para el T1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Prioridades de la empresa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es-ES"/>
              <a:t>Aumentar la satisfacción del cliente en un 2 %</a:t>
            </a:r>
          </a:p>
          <a:p>
            <a:pPr rtl="0"/>
            <a:r>
              <a:rPr lang="es-ES"/>
              <a:t>Mantener el crecimiento</a:t>
            </a:r>
          </a:p>
          <a:p>
            <a:pPr rtl="0"/>
            <a:r>
              <a:rPr lang="es-ES"/>
              <a:t>Diversificar la inversión en el sector 2</a:t>
            </a:r>
          </a:p>
          <a:p>
            <a:pPr rtl="0"/>
            <a:r>
              <a:rPr lang="es-ES"/>
              <a:t>Iniciativa de asociación con organizaciones de terceros</a:t>
            </a:r>
          </a:p>
          <a:p>
            <a:pPr marL="0" indent="0" rtl="0">
              <a:buNone/>
            </a:pPr>
            <a:endParaRPr lang="es-ES"/>
          </a:p>
          <a:p>
            <a:pPr rt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/>
              <a:t>Oportunidades para empleados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es-ES"/>
              <a:t>Celebración del final del año fiscal el 15 de julio </a:t>
            </a:r>
          </a:p>
          <a:p>
            <a:pPr rtl="0"/>
            <a:r>
              <a:rPr lang="es-ES"/>
              <a:t>Día de la formación del empleado el 14 de agosto </a:t>
            </a:r>
          </a:p>
          <a:p>
            <a:pPr rtl="0"/>
            <a:r>
              <a:rPr lang="es-ES"/>
              <a:t>Yoga para empleados el 3 de septiembre </a:t>
            </a:r>
          </a:p>
          <a:p>
            <a:pPr rtl="0"/>
            <a:r>
              <a:rPr lang="es-ES"/>
              <a:t>La serie de seminarios empieza el 10 de septiembre </a:t>
            </a:r>
          </a:p>
          <a:p>
            <a:pPr marL="0" indent="0" rtl="0">
              <a:buNone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/>
              <a:t>10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  <a:endParaRPr lang="es-ES" sz="110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983534" cy="247651"/>
          </a:xfrm>
        </p:spPr>
        <p:txBody>
          <a:bodyPr rtlCol="0"/>
          <a:lstStyle/>
          <a:p>
            <a:pPr rtl="0"/>
            <a:fld id="{9A44C474-0A33-4DD6-BB57-5EFA2EEF8299}" type="datetime4">
              <a:rPr lang="es-ES" sz="1100" smtClean="0"/>
              <a:t>30 de noviembre de 2023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716863" cy="6108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Objetivos para el T2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Prioridades de la empresa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es-ES" dirty="0"/>
              <a:t>Aumentar la satisfacción del cliente en un 2 %</a:t>
            </a:r>
          </a:p>
          <a:p>
            <a:pPr rtl="0"/>
            <a:r>
              <a:rPr lang="es-ES" dirty="0"/>
              <a:t>Mantener el crecimiento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ES"/>
              <a:t>Prioridades agregadas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es-ES" dirty="0"/>
              <a:t>Disminuir el número de rotaciones en al menos 2</a:t>
            </a:r>
          </a:p>
          <a:p>
            <a:pPr rtl="0"/>
            <a:r>
              <a:rPr lang="es-ES" dirty="0"/>
              <a:t>Asegurar que el coste de desarrollo se mantiene por debajo del presupuesto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s-ES"/>
              <a:t>Oportunidades para empleados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ES"/>
              <a:t>Inicio de trabajadores en prácticas</a:t>
            </a:r>
          </a:p>
          <a:p>
            <a:pPr rtl="0"/>
            <a:r>
              <a:rPr lang="es-ES"/>
              <a:t>Ligas recreativas en interiores</a:t>
            </a:r>
          </a:p>
          <a:p>
            <a:pPr rtl="0"/>
            <a:r>
              <a:rPr lang="es-ES"/>
              <a:t>Torneos de ajedrez</a:t>
            </a:r>
          </a:p>
          <a:p>
            <a:pPr rtl="0"/>
            <a:r>
              <a:rPr lang="es-ES"/>
              <a:t>Fiesta para ver el gran partido</a:t>
            </a:r>
          </a:p>
          <a:p>
            <a:pPr rtl="0"/>
            <a:r>
              <a:rPr lang="es-ES"/>
              <a:t>Colecta de alimentos</a:t>
            </a:r>
          </a:p>
          <a:p>
            <a:pPr marL="0" indent="0" rtl="0">
              <a:buNone/>
            </a:pPr>
            <a:endParaRPr lang="es-ES"/>
          </a:p>
          <a:p>
            <a:pPr marL="0" indent="0" rtl="0">
              <a:buNone/>
            </a:pPr>
            <a:endParaRPr lang="es-ES"/>
          </a:p>
          <a:p>
            <a:pPr rtl="0"/>
            <a:endParaRPr lang="es-E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ES" smtClean="0"/>
              <a:pPr algn="l"/>
              <a:t>11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  <a:endParaRPr lang="es-ES" sz="1100"/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843491" cy="247651"/>
          </a:xfrm>
        </p:spPr>
        <p:txBody>
          <a:bodyPr rtlCol="0"/>
          <a:lstStyle/>
          <a:p>
            <a:pPr rtl="0"/>
            <a:fld id="{4302424A-3555-4767-979E-219834CB4554}" type="datetime4">
              <a:rPr lang="es-ES" sz="1100" smtClean="0"/>
              <a:t>30 de noviembre de 2023</a:t>
            </a:fld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/>
              <a:t>Nuestro negocio es bueno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ES"/>
              <a:t>Las ganancias aumentaron en el último trimestre en un 3 %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Estamos haciendo nuestro trabajo</a:t>
            </a:r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Finalizamos el proyecto de consolidación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/>
              <a:t>Estamos cumpliendo con nuestros clientes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El año pasado, ayudamos a miles de clientes y</a:t>
            </a:r>
          </a:p>
          <a:p>
            <a:pPr rtl="0"/>
            <a:r>
              <a:rPr lang="es-ES"/>
              <a:t>vendimos 60 000 unidades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/>
              <a:t>Nuestros clientes siguen regresando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Incrementamos la retención de clientes en un 4 %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/>
              <a:t>Somos líderes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 dirty="0"/>
              <a:t>Somos los principales líderes del sector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761112" cy="247651"/>
          </a:xfrm>
        </p:spPr>
        <p:txBody>
          <a:bodyPr rtlCol="0"/>
          <a:lstStyle/>
          <a:p>
            <a:pPr rtl="0"/>
            <a:fld id="{8FB4BA6A-092A-4198-9719-8D6FF9AAC1D0}" type="datetime4">
              <a:rPr lang="es-ES" smtClean="0"/>
              <a:t>30 de 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/>
              <a:t>Gracias a su compromiso y sólida ética de trabajo, sabemos que el próximo año será incluso mejor que el anterior. </a:t>
            </a:r>
          </a:p>
          <a:p>
            <a:pPr rtl="0"/>
            <a:r>
              <a:rPr lang="es-ES"/>
              <a:t>Esperamos trabajar juntos. </a:t>
            </a:r>
          </a:p>
          <a:p>
            <a:pPr rtl="0"/>
            <a:endParaRPr lang="es-ES"/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b="1"/>
              <a:t>Contoso  </a:t>
            </a:r>
            <a:r>
              <a:rPr lang="es-ES"/>
              <a:t>  </a:t>
            </a:r>
          </a:p>
          <a:p>
            <a:pPr rtl="0"/>
            <a:r>
              <a:rPr lang="es-ES"/>
              <a:t>ventas@contoso.com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28158" cy="608494"/>
          </a:xfrm>
        </p:spPr>
        <p:txBody>
          <a:bodyPr rtlCol="0"/>
          <a:lstStyle/>
          <a:p>
            <a:pPr rtl="0"/>
            <a:r>
              <a:rPr lang="es-ES" dirty="0"/>
              <a:t>01. ¿ Qué es Spring Boot 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4023" y="2844883"/>
            <a:ext cx="2116635" cy="780392"/>
          </a:xfrm>
        </p:spPr>
        <p:txBody>
          <a:bodyPr rtlCol="0"/>
          <a:lstStyle/>
          <a:p>
            <a:pPr rtl="0"/>
            <a:r>
              <a:rPr lang="es-ES" sz="1300" dirty="0"/>
              <a:t>Definición breve sobre Spring Boot ,destacar su relación con el framework Spring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02. Ventajas de Spring Boot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62355"/>
          </a:xfrm>
        </p:spPr>
        <p:txBody>
          <a:bodyPr rtlCol="0"/>
          <a:lstStyle/>
          <a:p>
            <a:pPr rtl="0"/>
            <a:r>
              <a:rPr lang="es-ES" sz="1300" dirty="0"/>
              <a:t>Facilidades para el desarrollo, </a:t>
            </a:r>
            <a:r>
              <a:rPr lang="es-ES" sz="1300" dirty="0" err="1"/>
              <a:t>confoguracion</a:t>
            </a:r>
            <a:r>
              <a:rPr lang="es-ES" sz="1300" dirty="0"/>
              <a:t> automática, servidores embebidos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87402"/>
          </a:xfrm>
        </p:spPr>
        <p:txBody>
          <a:bodyPr rtlCol="0"/>
          <a:lstStyle/>
          <a:p>
            <a:pPr rtl="0"/>
            <a:r>
              <a:rPr lang="es-ES" dirty="0"/>
              <a:t>03. Estructura del proyecto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28157" cy="879829"/>
          </a:xfrm>
        </p:spPr>
        <p:txBody>
          <a:bodyPr rtlCol="0"/>
          <a:lstStyle/>
          <a:p>
            <a:pPr rtl="0"/>
            <a:r>
              <a:rPr lang="es-ES" sz="1300" dirty="0"/>
              <a:t>Explicación de la estructura típica de un proyecto de Spring Boot, carpetas clave y su </a:t>
            </a:r>
            <a:r>
              <a:rPr lang="es-ES" sz="1300" dirty="0" err="1"/>
              <a:t>proposito</a:t>
            </a:r>
            <a:endParaRPr lang="es-ES" sz="13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608495"/>
          </a:xfrm>
        </p:spPr>
        <p:txBody>
          <a:bodyPr rtlCol="0"/>
          <a:lstStyle/>
          <a:p>
            <a:pPr rtl="0"/>
            <a:r>
              <a:rPr lang="es-ES" dirty="0"/>
              <a:t>04. </a:t>
            </a:r>
            <a:r>
              <a:rPr lang="es-ES" dirty="0" err="1"/>
              <a:t>Configuracion</a:t>
            </a:r>
            <a:r>
              <a:rPr lang="es-ES" dirty="0"/>
              <a:t> de Spring Boot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879829"/>
          </a:xfrm>
        </p:spPr>
        <p:txBody>
          <a:bodyPr rtlCol="0"/>
          <a:lstStyle/>
          <a:p>
            <a:pPr rtl="0"/>
            <a:r>
              <a:rPr lang="es-ES" sz="1300" dirty="0"/>
              <a:t>Explicar como Spring Boot </a:t>
            </a:r>
            <a:r>
              <a:rPr lang="es-ES" sz="1300" dirty="0" err="1"/>
              <a:t>manega</a:t>
            </a:r>
            <a:r>
              <a:rPr lang="es-ES" sz="1300" dirty="0"/>
              <a:t> la </a:t>
            </a:r>
            <a:r>
              <a:rPr lang="es-ES" sz="1300" dirty="0" err="1"/>
              <a:t>configuracion</a:t>
            </a:r>
            <a:r>
              <a:rPr lang="es-ES" sz="1300" dirty="0"/>
              <a:t>, uso de archivos de propiedades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8157" cy="608494"/>
          </a:xfrm>
        </p:spPr>
        <p:txBody>
          <a:bodyPr rtlCol="0"/>
          <a:lstStyle/>
          <a:p>
            <a:pPr rtl="0"/>
            <a:r>
              <a:rPr lang="es-ES" dirty="0"/>
              <a:t>05. Integración de bases de datos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62355"/>
          </a:xfrm>
        </p:spPr>
        <p:txBody>
          <a:bodyPr rtlCol="0"/>
          <a:lstStyle/>
          <a:p>
            <a:pPr rtl="0"/>
            <a:r>
              <a:rPr lang="es-ES" sz="1300" dirty="0"/>
              <a:t>Como Spring Boot facilita la integración de bases de datos. ejemplos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19" y="6332220"/>
            <a:ext cx="1629307" cy="247651"/>
          </a:xfrm>
        </p:spPr>
        <p:txBody>
          <a:bodyPr rtlCol="0"/>
          <a:lstStyle/>
          <a:p>
            <a:pPr rtl="0"/>
            <a:fld id="{17FF9B99-03D1-4BC5-8535-F9164FE1A1FD}" type="datetime4">
              <a:rPr lang="es-ES" smtClean="0"/>
              <a:t>30 de noviembre de 2023</a:t>
            </a:fld>
            <a:endParaRPr lang="es-ES" dirty="0"/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8E2199D2-5203-320D-256D-A9096EE6A369}"/>
              </a:ext>
            </a:extLst>
          </p:cNvPr>
          <p:cNvSpPr txBox="1">
            <a:spLocks/>
          </p:cNvSpPr>
          <p:nvPr/>
        </p:nvSpPr>
        <p:spPr>
          <a:xfrm>
            <a:off x="9111343" y="4505958"/>
            <a:ext cx="2128157" cy="5486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06. Seguridad de Spring Boot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3132C21-E733-0630-3076-4C17D916C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43" y="4204219"/>
            <a:ext cx="2429214" cy="142895"/>
          </a:xfrm>
          <a:prstGeom prst="rect">
            <a:avLst/>
          </a:prstGeom>
        </p:spPr>
      </p:pic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80638E07-19B0-468C-0F17-62966ECA446C}"/>
              </a:ext>
            </a:extLst>
          </p:cNvPr>
          <p:cNvSpPr txBox="1">
            <a:spLocks/>
          </p:cNvSpPr>
          <p:nvPr/>
        </p:nvSpPr>
        <p:spPr>
          <a:xfrm>
            <a:off x="9111343" y="5148198"/>
            <a:ext cx="2129245" cy="7623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300" dirty="0"/>
              <a:t>Breve </a:t>
            </a:r>
            <a:r>
              <a:rPr lang="es-ES" sz="1300" dirty="0" err="1"/>
              <a:t>descripcion</a:t>
            </a:r>
            <a:r>
              <a:rPr lang="es-ES" sz="1300" dirty="0"/>
              <a:t> sobre las características de seguridad de Spring Boot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4" y="929863"/>
            <a:ext cx="5105400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¿Que es Spring Boot?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9867" y="2289363"/>
            <a:ext cx="4834467" cy="2795232"/>
          </a:xfrm>
        </p:spPr>
        <p:txBody>
          <a:bodyPr rtlCol="0"/>
          <a:lstStyle/>
          <a:p>
            <a:pPr rtl="0"/>
            <a:r>
              <a:rPr lang="es-ES" b="1" u="sng" dirty="0"/>
              <a:t>DEFINICION</a:t>
            </a:r>
            <a:endParaRPr lang="es-ES" u="sng" dirty="0"/>
          </a:p>
          <a:p>
            <a:pPr rtl="0"/>
            <a:r>
              <a:rPr lang="es-ES" sz="1400" dirty="0"/>
              <a:t>E</a:t>
            </a:r>
            <a:r>
              <a:rPr lang="es-ES" sz="1400" b="0" i="0" dirty="0">
                <a:effectLst/>
              </a:rPr>
              <a:t>s una herramienta que acelera y simplifica el desarrollo de microservicios y aplicaciones web con Spring Framework.</a:t>
            </a:r>
          </a:p>
          <a:p>
            <a:pPr rtl="0"/>
            <a:endParaRPr lang="es-ES" sz="1400" b="0" i="0" dirty="0">
              <a:effectLst/>
            </a:endParaRPr>
          </a:p>
          <a:p>
            <a:r>
              <a:rPr lang="es-ES" b="1" u="sng" dirty="0"/>
              <a:t>SPRING BOOT VS SPRING FRAMEWORK</a:t>
            </a:r>
          </a:p>
          <a:p>
            <a:r>
              <a:rPr lang="es-ES" sz="1400" dirty="0"/>
              <a:t>Spring  framework es un marco de trabajo para desarrollo de aplicaciones en Java que abarca varios módulos y funcionalidades. Spring Boot es una extensión de Spring Framework que simplifica la configuración y el desarrollo</a:t>
            </a:r>
          </a:p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606550" cy="247651"/>
          </a:xfrm>
        </p:spPr>
        <p:txBody>
          <a:bodyPr rtlCol="0"/>
          <a:lstStyle/>
          <a:p>
            <a:pPr rtl="0"/>
            <a:fld id="{AFB24947-CFB8-4223-BB48-21E0ED1E1978}" type="datetime4">
              <a:rPr lang="es-ES" smtClean="0"/>
              <a:t>30 de noviembre de 2023</a:t>
            </a:fld>
            <a:endParaRPr lang="es-ES" dirty="0"/>
          </a:p>
        </p:txBody>
      </p:sp>
      <p:pic>
        <p:nvPicPr>
          <p:cNvPr id="18" name="Marcador de posición de imagen 17" descr="Interfaz de usuario gráfica">
            <a:extLst>
              <a:ext uri="{FF2B5EF4-FFF2-40B4-BE49-F238E27FC236}">
                <a16:creationId xmlns:a16="http://schemas.microsoft.com/office/drawing/2014/main" id="{755F306C-59CA-200F-1D27-59CDFE2399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>
          <a:xfrm>
            <a:off x="6307668" y="-22543"/>
            <a:ext cx="5884332" cy="6903086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posición de imagen 19" descr="Una foto en blanco y negro de un semillero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El año pasado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68518" cy="610863"/>
          </a:xfrm>
        </p:spPr>
        <p:txBody>
          <a:bodyPr rtlCol="0"/>
          <a:lstStyle/>
          <a:p>
            <a:pPr rtl="0"/>
            <a:r>
              <a:rPr lang="es-ES" dirty="0"/>
              <a:t>Gráfico de crecimiento por sector</a:t>
            </a:r>
          </a:p>
        </p:txBody>
      </p:sp>
      <p:graphicFrame>
        <p:nvGraphicFramePr>
          <p:cNvPr id="24" name="Marcador de posición de gráfico 23" descr="Gráfico de crecimiento por sector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7642679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 dirty="0"/>
              <a:t>Revisión anual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86972" cy="247651"/>
          </a:xfrm>
        </p:spPr>
        <p:txBody>
          <a:bodyPr rtlCol="0"/>
          <a:lstStyle/>
          <a:p>
            <a:pPr rtl="0"/>
            <a:fld id="{C32C7DAF-4C3F-4D3D-BDD3-D4887BBE9C4C}" type="datetime4">
              <a:rPr lang="es-ES" smtClean="0"/>
              <a:t>30 de 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666009" cy="610863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/>
              <a:t>Tabla de crecimiento por sector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137014240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es-ES" b="1" i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1719923" cy="247651"/>
          </a:xfrm>
        </p:spPr>
        <p:txBody>
          <a:bodyPr rtlCol="0"/>
          <a:lstStyle/>
          <a:p>
            <a:pPr rtl="0"/>
            <a:fld id="{2CA2D4CC-6F97-442A-8CF9-D11207499A66}" type="datetime4">
              <a:rPr lang="es-ES" smtClean="0"/>
              <a:t>30 de 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es-ES" dirty="0"/>
              <a:t>Fue genial trabajar con Contoso. </a:t>
            </a:r>
            <a:br>
              <a:rPr lang="es-ES" dirty="0"/>
            </a:br>
            <a:r>
              <a:rPr lang="es-ES" dirty="0"/>
              <a:t>Elvira fue mi representante y se anticipó a mis necesidades y trabajó diligentemente para solucionar mi problema.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s-ES" dirty="0"/>
              <a:t>Nuestro equipo</a:t>
            </a:r>
          </a:p>
        </p:txBody>
      </p:sp>
      <p:pic>
        <p:nvPicPr>
          <p:cNvPr id="37" name="Marcador de posición de imagen 36" descr="Retrato de un miembro del equipo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Ana</a:t>
            </a:r>
          </a:p>
          <a:p>
            <a:pPr rt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es-ES"/>
              <a:t>Director ejecutivo</a:t>
            </a:r>
          </a:p>
        </p:txBody>
      </p:sp>
      <p:pic>
        <p:nvPicPr>
          <p:cNvPr id="19" name="Marcador de posición de imagen 13" descr="Retrato de un miembro del equipo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es-ES"/>
              <a:t>Naiara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es-ES"/>
              <a:t>Director financiero</a:t>
            </a:r>
          </a:p>
        </p:txBody>
      </p:sp>
      <p:pic>
        <p:nvPicPr>
          <p:cNvPr id="41" name="Marcador de posición de imagen 40" descr="Retrato de un miembro del equipo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es-ES"/>
              <a:t>Íker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es-ES"/>
              <a:t>Director general de operaciones</a:t>
            </a:r>
          </a:p>
        </p:txBody>
      </p:sp>
      <p:pic>
        <p:nvPicPr>
          <p:cNvPr id="21" name="Marcador de posición de imagen 18" descr="Retrato de un miembro del equipo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es-ES"/>
              <a:t>Carlos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es-ES"/>
              <a:t>Jefe de tecnología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15" name="Marcador de fech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19" y="6332220"/>
            <a:ext cx="1711685" cy="247651"/>
          </a:xfrm>
        </p:spPr>
        <p:txBody>
          <a:bodyPr rtlCol="0"/>
          <a:lstStyle/>
          <a:p>
            <a:pPr rtl="0"/>
            <a:fld id="{9C19623A-D1CB-489B-B10B-2831ED3418E4}" type="datetime4">
              <a:rPr lang="es-ES" smtClean="0"/>
              <a:t>30 de noviembre de 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T1. Jul - Sep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684324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T2. Oct - Dic	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684324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.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T3. Ene - Mar	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684324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  <a:p>
            <a:pPr rtl="0"/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es-ES"/>
              <a:t>T4. Abr - Jun	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684324"/>
          </a:xfrm>
        </p:spPr>
        <p:txBody>
          <a:bodyPr rtlCol="0"/>
          <a:lstStyle/>
          <a:p>
            <a:pPr rtl="0"/>
            <a:r>
              <a:rPr lang="es-ES"/>
              <a:t>Lorem ipsum dolor sit amet, consectetuer adipiscing elit, sed diam nonummy nibh.</a:t>
            </a:r>
          </a:p>
          <a:p>
            <a:pPr rtl="0"/>
            <a:endParaRPr lang="es-E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ES"/>
              <a:t>Revisión anual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892918" cy="247651"/>
          </a:xfrm>
        </p:spPr>
        <p:txBody>
          <a:bodyPr rtlCol="0"/>
          <a:lstStyle/>
          <a:p>
            <a:pPr rtl="0"/>
            <a:fld id="{5AB82054-636D-40E7-AAD8-FC482DCE35E7}" type="datetime4">
              <a:rPr lang="es-ES" smtClean="0"/>
              <a:t>30 de noviembre de 2023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{07411432-B9EA-4A79-B00A-F306A77FF526}tf78853419_win32</Template>
  <TotalTime>41</TotalTime>
  <Words>636</Words>
  <Application>Microsoft Office PowerPoint</Application>
  <PresentationFormat>Panorámica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Personalizado</vt:lpstr>
      <vt:lpstr>SPRINGBOOT</vt:lpstr>
      <vt:lpstr>Agenda</vt:lpstr>
      <vt:lpstr>¿Que es Spring Boot?</vt:lpstr>
      <vt:lpstr>El año pasado</vt:lpstr>
      <vt:lpstr>Gráfico de crecimiento por sector</vt:lpstr>
      <vt:lpstr>Tabla de crecimiento por sector</vt:lpstr>
      <vt:lpstr>Fue genial trabajar con Contoso.  Elvira fue mi representante y se anticipó a mis necesidades y trabajó diligentemente para solucionar mi problema. </vt:lpstr>
      <vt:lpstr>Nuestro equipo</vt:lpstr>
      <vt:lpstr>Escala de tiempo</vt:lpstr>
      <vt:lpstr>Objetivos para el T1</vt:lpstr>
      <vt:lpstr>Objetivos para el T2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</dc:title>
  <dc:creator>ÁLVARO CORDERO MIÑAMBRES</dc:creator>
  <cp:lastModifiedBy>ÁLVARO CORDERO MIÑAMBRES</cp:lastModifiedBy>
  <cp:revision>1</cp:revision>
  <dcterms:created xsi:type="dcterms:W3CDTF">2023-11-30T10:58:18Z</dcterms:created>
  <dcterms:modified xsi:type="dcterms:W3CDTF">2023-11-30T11:39:54Z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