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4" r:id="rId15"/>
    <p:sldId id="275" r:id="rId16"/>
    <p:sldId id="276" r:id="rId17"/>
    <p:sldId id="261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C2DB-0912-4FDE-AC87-D8719C97D96D}" type="datetimeFigureOut">
              <a:rPr lang="es-ES" smtClean="0"/>
              <a:t>29/05/2018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C8D0-0465-4B0C-A20F-8849693E59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3108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C2DB-0912-4FDE-AC87-D8719C97D96D}" type="datetimeFigureOut">
              <a:rPr lang="es-ES" smtClean="0"/>
              <a:t>29/05/2018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C8D0-0465-4B0C-A20F-8849693E59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9102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C2DB-0912-4FDE-AC87-D8719C97D96D}" type="datetimeFigureOut">
              <a:rPr lang="es-ES" smtClean="0"/>
              <a:t>29/05/2018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C8D0-0465-4B0C-A20F-8849693E59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930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C2DB-0912-4FDE-AC87-D8719C97D96D}" type="datetimeFigureOut">
              <a:rPr lang="es-ES" smtClean="0"/>
              <a:t>29/05/2018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C8D0-0465-4B0C-A20F-8849693E59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9193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C2DB-0912-4FDE-AC87-D8719C97D96D}" type="datetimeFigureOut">
              <a:rPr lang="es-ES" smtClean="0"/>
              <a:t>29/05/2018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C8D0-0465-4B0C-A20F-8849693E59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6956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C2DB-0912-4FDE-AC87-D8719C97D96D}" type="datetimeFigureOut">
              <a:rPr lang="es-ES" smtClean="0"/>
              <a:t>29/05/2018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C8D0-0465-4B0C-A20F-8849693E59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53772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C2DB-0912-4FDE-AC87-D8719C97D96D}" type="datetimeFigureOut">
              <a:rPr lang="es-ES" smtClean="0"/>
              <a:t>29/05/2018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C8D0-0465-4B0C-A20F-8849693E59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1845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C2DB-0912-4FDE-AC87-D8719C97D96D}" type="datetimeFigureOut">
              <a:rPr lang="es-ES" smtClean="0"/>
              <a:t>29/05/2018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C8D0-0465-4B0C-A20F-8849693E59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70478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C2DB-0912-4FDE-AC87-D8719C97D96D}" type="datetimeFigureOut">
              <a:rPr lang="es-ES" smtClean="0"/>
              <a:t>29/05/2018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C8D0-0465-4B0C-A20F-8849693E59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1935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C2DB-0912-4FDE-AC87-D8719C97D96D}" type="datetimeFigureOut">
              <a:rPr lang="es-ES" smtClean="0"/>
              <a:t>29/05/2018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442C8D0-0465-4B0C-A20F-8849693E59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0051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C2DB-0912-4FDE-AC87-D8719C97D96D}" type="datetimeFigureOut">
              <a:rPr lang="es-ES" smtClean="0"/>
              <a:t>29/05/2018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C8D0-0465-4B0C-A20F-8849693E59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78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C2DB-0912-4FDE-AC87-D8719C97D96D}" type="datetimeFigureOut">
              <a:rPr lang="es-ES" smtClean="0"/>
              <a:t>29/05/2018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C8D0-0465-4B0C-A20F-8849693E59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405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C2DB-0912-4FDE-AC87-D8719C97D96D}" type="datetimeFigureOut">
              <a:rPr lang="es-ES" smtClean="0"/>
              <a:t>29/05/2018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C8D0-0465-4B0C-A20F-8849693E59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3838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C2DB-0912-4FDE-AC87-D8719C97D96D}" type="datetimeFigureOut">
              <a:rPr lang="es-ES" smtClean="0"/>
              <a:t>29/05/2018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C8D0-0465-4B0C-A20F-8849693E59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4778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C2DB-0912-4FDE-AC87-D8719C97D96D}" type="datetimeFigureOut">
              <a:rPr lang="es-ES" smtClean="0"/>
              <a:t>29/05/2018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C8D0-0465-4B0C-A20F-8849693E59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9631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C2DB-0912-4FDE-AC87-D8719C97D96D}" type="datetimeFigureOut">
              <a:rPr lang="es-ES" smtClean="0"/>
              <a:t>29/05/2018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C8D0-0465-4B0C-A20F-8849693E59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5718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C2DB-0912-4FDE-AC87-D8719C97D96D}" type="datetimeFigureOut">
              <a:rPr lang="es-ES" smtClean="0"/>
              <a:t>29/05/2018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C8D0-0465-4B0C-A20F-8849693E59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0575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541C2DB-0912-4FDE-AC87-D8719C97D96D}" type="datetimeFigureOut">
              <a:rPr lang="es-ES" smtClean="0"/>
              <a:t>29/05/2018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442C8D0-0465-4B0C-A20F-8849693E59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0387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91733" y="0"/>
            <a:ext cx="9911289" cy="2616199"/>
          </a:xfrm>
        </p:spPr>
        <p:txBody>
          <a:bodyPr>
            <a:noAutofit/>
          </a:bodyPr>
          <a:lstStyle/>
          <a:p>
            <a:r>
              <a:rPr lang="es-ES" sz="11500" dirty="0" smtClean="0">
                <a:solidFill>
                  <a:schemeClr val="accent1">
                    <a:lumMod val="75000"/>
                  </a:schemeClr>
                </a:solidFill>
              </a:rPr>
              <a:t>SUPER PANG</a:t>
            </a:r>
            <a:endParaRPr lang="es-ES" sz="11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100510" y="3019115"/>
            <a:ext cx="6987645" cy="1388534"/>
          </a:xfrm>
        </p:spPr>
        <p:txBody>
          <a:bodyPr>
            <a:noAutofit/>
          </a:bodyPr>
          <a:lstStyle/>
          <a:p>
            <a:pPr algn="l"/>
            <a:r>
              <a:rPr lang="es-ES" sz="2400" dirty="0" smtClean="0"/>
              <a:t>Integrantes: </a:t>
            </a:r>
          </a:p>
          <a:p>
            <a:pPr marL="342900" indent="-342900" algn="l">
              <a:buFontTx/>
              <a:buChar char="-"/>
            </a:pPr>
            <a:r>
              <a:rPr lang="es-ES" sz="2400" dirty="0" smtClean="0"/>
              <a:t>Javier Carrión García</a:t>
            </a:r>
          </a:p>
          <a:p>
            <a:pPr marL="342900" indent="-342900" algn="l">
              <a:buFontTx/>
              <a:buChar char="-"/>
            </a:pPr>
            <a:r>
              <a:rPr lang="es-ES" sz="2400" dirty="0" smtClean="0"/>
              <a:t>Álvaro Cuevas Álvarez</a:t>
            </a:r>
          </a:p>
          <a:p>
            <a:pPr marL="342900" indent="-342900" algn="l">
              <a:buFontTx/>
              <a:buChar char="-"/>
            </a:pPr>
            <a:r>
              <a:rPr lang="es-ES" sz="2400" dirty="0" smtClean="0"/>
              <a:t>Alejandro García Montero</a:t>
            </a:r>
            <a:endParaRPr lang="es-ES" sz="24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19" y="3019115"/>
            <a:ext cx="2363281" cy="222427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3023124"/>
            <a:ext cx="2359022" cy="222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0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Clases Bolas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973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Clase </a:t>
            </a:r>
            <a:r>
              <a:rPr lang="es-ES" dirty="0" err="1" smtClean="0"/>
              <a:t>Harpoon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970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Clase Player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289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Cambios en el motor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500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Autofit/>
          </a:bodyPr>
          <a:lstStyle/>
          <a:p>
            <a:r>
              <a:rPr lang="es-ES" sz="6600" dirty="0">
                <a:solidFill>
                  <a:schemeClr val="accent1">
                    <a:lumMod val="75000"/>
                  </a:schemeClr>
                </a:solidFill>
              </a:rPr>
              <a:t>Desarrollo </a:t>
            </a:r>
            <a:r>
              <a:rPr lang="es-ES" sz="6600" dirty="0" smtClean="0">
                <a:solidFill>
                  <a:schemeClr val="accent1">
                    <a:lumMod val="75000"/>
                  </a:schemeClr>
                </a:solidFill>
              </a:rPr>
              <a:t>y problemas</a:t>
            </a:r>
            <a:endParaRPr lang="es-ES" sz="6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269999" y="1981201"/>
            <a:ext cx="5223667" cy="4254500"/>
          </a:xfrm>
        </p:spPr>
        <p:txBody>
          <a:bodyPr>
            <a:normAutofit lnSpcReduction="10000"/>
          </a:bodyPr>
          <a:lstStyle/>
          <a:p>
            <a:r>
              <a:rPr lang="es-ES" sz="3200" dirty="0" smtClean="0"/>
              <a:t>Carga de los </a:t>
            </a:r>
            <a:r>
              <a:rPr lang="es-ES" sz="3200" dirty="0" err="1" smtClean="0"/>
              <a:t>sprites</a:t>
            </a:r>
            <a:r>
              <a:rPr lang="es-ES" sz="3200" dirty="0" smtClean="0"/>
              <a:t> de </a:t>
            </a:r>
            <a:r>
              <a:rPr lang="es-ES" sz="3200" dirty="0" err="1" smtClean="0"/>
              <a:t>background</a:t>
            </a:r>
            <a:endParaRPr lang="es-ES" sz="3200" dirty="0" smtClean="0"/>
          </a:p>
          <a:p>
            <a:endParaRPr lang="es-ES" sz="3200" dirty="0" smtClean="0"/>
          </a:p>
          <a:p>
            <a:r>
              <a:rPr lang="es-ES" sz="3200" dirty="0" smtClean="0"/>
              <a:t>Carga del resto de </a:t>
            </a:r>
            <a:r>
              <a:rPr lang="es-ES" sz="3200" dirty="0" err="1" smtClean="0"/>
              <a:t>sprites</a:t>
            </a:r>
            <a:endParaRPr lang="es-ES" sz="3200" dirty="0" smtClean="0"/>
          </a:p>
          <a:p>
            <a:endParaRPr lang="es-ES" sz="3200" dirty="0" smtClean="0"/>
          </a:p>
          <a:p>
            <a:r>
              <a:rPr lang="es-ES" sz="3200" dirty="0" smtClean="0"/>
              <a:t>Creación del jugador con animaciones de movimiento</a:t>
            </a:r>
          </a:p>
          <a:p>
            <a:endParaRPr lang="es-ES" sz="320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834976" y="1752599"/>
            <a:ext cx="5166523" cy="4254499"/>
          </a:xfrm>
        </p:spPr>
        <p:txBody>
          <a:bodyPr>
            <a:normAutofit lnSpcReduction="10000"/>
          </a:bodyPr>
          <a:lstStyle/>
          <a:p>
            <a:r>
              <a:rPr lang="es-ES" sz="3200" dirty="0" smtClean="0"/>
              <a:t>Problemas con el tamaño apropiado para el juego</a:t>
            </a:r>
          </a:p>
          <a:p>
            <a:endParaRPr lang="es-ES" sz="3200" dirty="0" smtClean="0"/>
          </a:p>
          <a:p>
            <a:r>
              <a:rPr lang="es-ES" sz="3200" dirty="0" smtClean="0"/>
              <a:t>Problemas con los bordes</a:t>
            </a:r>
          </a:p>
          <a:p>
            <a:endParaRPr lang="es-ES" sz="3200" dirty="0" smtClean="0"/>
          </a:p>
          <a:p>
            <a:r>
              <a:rPr lang="es-ES" sz="3200" dirty="0" smtClean="0"/>
              <a:t>Problemas en tamaño de los </a:t>
            </a:r>
            <a:r>
              <a:rPr lang="es-ES" sz="3200" dirty="0" err="1" smtClean="0"/>
              <a:t>frames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246558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Autofit/>
          </a:bodyPr>
          <a:lstStyle/>
          <a:p>
            <a:r>
              <a:rPr lang="es-ES" sz="6600" dirty="0">
                <a:solidFill>
                  <a:schemeClr val="accent1">
                    <a:lumMod val="75000"/>
                  </a:schemeClr>
                </a:solidFill>
              </a:rPr>
              <a:t>Desarrollo </a:t>
            </a:r>
            <a:r>
              <a:rPr lang="es-ES" sz="6600" dirty="0" smtClean="0">
                <a:solidFill>
                  <a:schemeClr val="accent1">
                    <a:lumMod val="75000"/>
                  </a:schemeClr>
                </a:solidFill>
              </a:rPr>
              <a:t>y problemas</a:t>
            </a:r>
            <a:endParaRPr lang="es-ES" sz="6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346199" y="1752599"/>
            <a:ext cx="5147467" cy="4254500"/>
          </a:xfrm>
        </p:spPr>
        <p:txBody>
          <a:bodyPr>
            <a:normAutofit/>
          </a:bodyPr>
          <a:lstStyle/>
          <a:p>
            <a:r>
              <a:rPr lang="es-ES" sz="3200" dirty="0" smtClean="0"/>
              <a:t>Generador de pelotas</a:t>
            </a:r>
          </a:p>
          <a:p>
            <a:endParaRPr lang="es-ES" sz="3200" dirty="0" smtClean="0"/>
          </a:p>
          <a:p>
            <a:r>
              <a:rPr lang="es-ES" sz="3200" dirty="0" smtClean="0"/>
              <a:t>Disparo del arpón</a:t>
            </a:r>
          </a:p>
          <a:p>
            <a:endParaRPr lang="es-ES" sz="3200" dirty="0" smtClean="0"/>
          </a:p>
          <a:p>
            <a:r>
              <a:rPr lang="es-ES" sz="3200" dirty="0" smtClean="0"/>
              <a:t>Colisiones entre pelotas</a:t>
            </a:r>
          </a:p>
          <a:p>
            <a:endParaRPr lang="es-ES" sz="320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631777" y="1549401"/>
            <a:ext cx="5166523" cy="4254499"/>
          </a:xfrm>
        </p:spPr>
        <p:txBody>
          <a:bodyPr>
            <a:normAutofit/>
          </a:bodyPr>
          <a:lstStyle/>
          <a:p>
            <a:r>
              <a:rPr lang="es-ES" sz="3200" dirty="0" smtClean="0"/>
              <a:t>Problemas con la dificultad</a:t>
            </a:r>
          </a:p>
          <a:p>
            <a:endParaRPr lang="es-ES" sz="3200" dirty="0" smtClean="0"/>
          </a:p>
          <a:p>
            <a:r>
              <a:rPr lang="es-ES" sz="3200" dirty="0" smtClean="0"/>
              <a:t>Disparo provisional</a:t>
            </a:r>
          </a:p>
          <a:p>
            <a:endParaRPr lang="es-ES" sz="3200" dirty="0" smtClean="0"/>
          </a:p>
          <a:p>
            <a:r>
              <a:rPr lang="es-ES" sz="3200" dirty="0" smtClean="0"/>
              <a:t>Máscaras de colisión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190751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Autofit/>
          </a:bodyPr>
          <a:lstStyle/>
          <a:p>
            <a:r>
              <a:rPr lang="es-ES" sz="6600" dirty="0">
                <a:solidFill>
                  <a:schemeClr val="accent1">
                    <a:lumMod val="75000"/>
                  </a:schemeClr>
                </a:solidFill>
              </a:rPr>
              <a:t>Desarrollo </a:t>
            </a:r>
            <a:r>
              <a:rPr lang="es-ES" sz="6600" dirty="0" smtClean="0">
                <a:solidFill>
                  <a:schemeClr val="accent1">
                    <a:lumMod val="75000"/>
                  </a:schemeClr>
                </a:solidFill>
              </a:rPr>
              <a:t>y problemas</a:t>
            </a:r>
            <a:endParaRPr lang="es-ES" sz="6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231900" y="1536701"/>
            <a:ext cx="5147467" cy="4254500"/>
          </a:xfrm>
        </p:spPr>
        <p:txBody>
          <a:bodyPr>
            <a:normAutofit/>
          </a:bodyPr>
          <a:lstStyle/>
          <a:p>
            <a:r>
              <a:rPr lang="es-ES" sz="3200" dirty="0" smtClean="0"/>
              <a:t>Colisión entre pelotas y arpón</a:t>
            </a:r>
          </a:p>
          <a:p>
            <a:endParaRPr lang="es-ES" sz="3200" dirty="0" smtClean="0"/>
          </a:p>
          <a:p>
            <a:r>
              <a:rPr lang="es-ES" sz="3200" dirty="0" smtClean="0"/>
              <a:t>Animaciones de victoria y derrota del jugador</a:t>
            </a:r>
          </a:p>
          <a:p>
            <a:endParaRPr lang="es-ES" sz="320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771476" y="1181101"/>
            <a:ext cx="5166523" cy="42544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3200" dirty="0"/>
          </a:p>
          <a:p>
            <a:pPr marL="0" indent="0">
              <a:buNone/>
            </a:pPr>
            <a:endParaRPr lang="es-ES" sz="3200" dirty="0" smtClean="0"/>
          </a:p>
          <a:p>
            <a:pPr marL="0" indent="0">
              <a:buNone/>
            </a:pPr>
            <a:endParaRPr lang="es-ES" sz="3200" dirty="0" smtClean="0"/>
          </a:p>
          <a:p>
            <a:r>
              <a:rPr lang="es-ES" sz="3200" dirty="0" smtClean="0"/>
              <a:t>Colisiones inapropiadas tras ganar o perder</a:t>
            </a:r>
          </a:p>
        </p:txBody>
      </p:sp>
    </p:spTree>
    <p:extLst>
      <p:ext uri="{BB962C8B-B14F-4D97-AF65-F5344CB8AC3E}">
        <p14:creationId xmlns:p14="http://schemas.microsoft.com/office/powerpoint/2010/main" val="234327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600" dirty="0">
                <a:solidFill>
                  <a:schemeClr val="accent1">
                    <a:lumMod val="75000"/>
                  </a:schemeClr>
                </a:solidFill>
              </a:rPr>
              <a:t>Trabajo restante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1" y="2311399"/>
            <a:ext cx="10018713" cy="3124201"/>
          </a:xfrm>
        </p:spPr>
        <p:txBody>
          <a:bodyPr>
            <a:normAutofit/>
          </a:bodyPr>
          <a:lstStyle/>
          <a:p>
            <a:r>
              <a:rPr lang="es-ES" sz="3200" dirty="0" smtClean="0"/>
              <a:t>Carga del sonido</a:t>
            </a:r>
          </a:p>
          <a:p>
            <a:r>
              <a:rPr lang="es-ES" sz="3200" dirty="0" smtClean="0"/>
              <a:t>Creación de la pantalla de título y créditos</a:t>
            </a:r>
          </a:p>
          <a:p>
            <a:r>
              <a:rPr lang="es-ES" sz="3200" dirty="0" smtClean="0"/>
              <a:t>Cambiar el color de las pelotas</a:t>
            </a:r>
          </a:p>
          <a:p>
            <a:r>
              <a:rPr lang="es-ES" sz="3200" dirty="0" smtClean="0"/>
              <a:t>Redactar memoria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64376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13148" y="355600"/>
            <a:ext cx="10018713" cy="1752599"/>
          </a:xfrm>
        </p:spPr>
        <p:txBody>
          <a:bodyPr>
            <a:normAutofit/>
          </a:bodyPr>
          <a:lstStyle/>
          <a:p>
            <a:r>
              <a:rPr lang="es-ES" sz="6600" dirty="0" smtClean="0">
                <a:solidFill>
                  <a:schemeClr val="accent1">
                    <a:lumMod val="75000"/>
                  </a:schemeClr>
                </a:solidFill>
              </a:rPr>
              <a:t>Descripción</a:t>
            </a:r>
            <a:endParaRPr lang="es-ES" sz="6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41911" y="2463799"/>
            <a:ext cx="6961189" cy="3124201"/>
          </a:xfrm>
        </p:spPr>
        <p:txBody>
          <a:bodyPr>
            <a:noAutofit/>
          </a:bodyPr>
          <a:lstStyle/>
          <a:p>
            <a:r>
              <a:rPr lang="es-ES" sz="3200" dirty="0" smtClean="0"/>
              <a:t>Disponemos de un simpático jugador</a:t>
            </a:r>
          </a:p>
          <a:p>
            <a:r>
              <a:rPr lang="es-ES" sz="3200" dirty="0" smtClean="0"/>
              <a:t>Por pantalla aparecerán una serie de pelotas</a:t>
            </a:r>
          </a:p>
          <a:p>
            <a:r>
              <a:rPr lang="es-ES" sz="3200" dirty="0" smtClean="0"/>
              <a:t>Nuestro jugador deberá evitar las pelotas</a:t>
            </a:r>
          </a:p>
          <a:p>
            <a:r>
              <a:rPr lang="es-ES" sz="3200" dirty="0" smtClean="0"/>
              <a:t>Para ganar deberá eliminar la pelota dorada del final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210760"/>
            <a:ext cx="4203700" cy="316022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3604728"/>
            <a:ext cx="4203700" cy="315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8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0800" y="292100"/>
            <a:ext cx="10018713" cy="1752599"/>
          </a:xfrm>
        </p:spPr>
        <p:txBody>
          <a:bodyPr>
            <a:normAutofit/>
          </a:bodyPr>
          <a:lstStyle/>
          <a:p>
            <a:r>
              <a:rPr lang="es-ES" sz="6600" dirty="0" smtClean="0">
                <a:solidFill>
                  <a:schemeClr val="accent1">
                    <a:lumMod val="75000"/>
                  </a:schemeClr>
                </a:solidFill>
              </a:rPr>
              <a:t>Disparar arpón</a:t>
            </a:r>
            <a:endParaRPr lang="es-ES" sz="6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311649" y="2552699"/>
            <a:ext cx="6577013" cy="3124201"/>
          </a:xfrm>
        </p:spPr>
        <p:txBody>
          <a:bodyPr>
            <a:noAutofit/>
          </a:bodyPr>
          <a:lstStyle/>
          <a:p>
            <a:r>
              <a:rPr lang="es-ES" sz="3200" dirty="0" smtClean="0"/>
              <a:t>El jugador podrá disparar un arpón pulsando espacio</a:t>
            </a:r>
          </a:p>
          <a:p>
            <a:r>
              <a:rPr lang="es-ES" sz="3200" dirty="0" smtClean="0"/>
              <a:t>El arpón saldrá desde el arma del jugador e irá subiendo hasta tocar el techo</a:t>
            </a:r>
          </a:p>
          <a:p>
            <a:r>
              <a:rPr lang="es-ES" sz="3200" dirty="0" smtClean="0"/>
              <a:t>Podrá haber un máximo de tres arpones por pantalla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292100"/>
            <a:ext cx="1549400" cy="62103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700" y="292100"/>
            <a:ext cx="154940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1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49142" y="676275"/>
            <a:ext cx="5978524" cy="1752599"/>
          </a:xfrm>
        </p:spPr>
        <p:txBody>
          <a:bodyPr>
            <a:normAutofit fontScale="90000"/>
          </a:bodyPr>
          <a:lstStyle/>
          <a:p>
            <a:r>
              <a:rPr lang="es-ES" sz="6600" dirty="0" smtClean="0">
                <a:solidFill>
                  <a:schemeClr val="accent1">
                    <a:lumMod val="75000"/>
                  </a:schemeClr>
                </a:solidFill>
              </a:rPr>
              <a:t>División de las pelotas</a:t>
            </a:r>
            <a:endParaRPr lang="es-ES" sz="6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81759" y="2882899"/>
            <a:ext cx="4713290" cy="3124201"/>
          </a:xfrm>
        </p:spPr>
        <p:txBody>
          <a:bodyPr>
            <a:noAutofit/>
          </a:bodyPr>
          <a:lstStyle/>
          <a:p>
            <a:r>
              <a:rPr lang="es-ES" sz="3200" dirty="0" smtClean="0"/>
              <a:t>Al impactar un arpón con una de las pelotas, esta se dividirá en dos pelotas más pequeñas.</a:t>
            </a:r>
          </a:p>
          <a:p>
            <a:r>
              <a:rPr lang="es-ES" sz="3200" dirty="0" smtClean="0"/>
              <a:t>Al impactar el arpón con la pelota más pequeña la eliminará</a:t>
            </a:r>
            <a:endParaRPr lang="es-ES" sz="3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6" y="685800"/>
            <a:ext cx="2105025" cy="55435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775" y="676275"/>
            <a:ext cx="2381250" cy="555307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618" y="2487611"/>
            <a:ext cx="2209801" cy="220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06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9011" y="571500"/>
            <a:ext cx="10018713" cy="1752599"/>
          </a:xfrm>
        </p:spPr>
        <p:txBody>
          <a:bodyPr>
            <a:normAutofit/>
          </a:bodyPr>
          <a:lstStyle/>
          <a:p>
            <a:r>
              <a:rPr lang="es-ES" sz="6600" dirty="0" smtClean="0">
                <a:solidFill>
                  <a:schemeClr val="accent1">
                    <a:lumMod val="75000"/>
                  </a:schemeClr>
                </a:solidFill>
              </a:rPr>
              <a:t>Muerte del jugador</a:t>
            </a:r>
            <a:endParaRPr lang="es-ES" sz="6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437855" y="2641599"/>
            <a:ext cx="6854823" cy="3124201"/>
          </a:xfrm>
        </p:spPr>
        <p:txBody>
          <a:bodyPr>
            <a:normAutofit/>
          </a:bodyPr>
          <a:lstStyle/>
          <a:p>
            <a:r>
              <a:rPr lang="es-ES" sz="3200" dirty="0" smtClean="0"/>
              <a:t>Si una pelota toca al jugador este pierde la partida</a:t>
            </a:r>
          </a:p>
          <a:p>
            <a:r>
              <a:rPr lang="es-ES" sz="3200" dirty="0" smtClean="0"/>
              <a:t>El jugador solo dispone de una vida</a:t>
            </a:r>
            <a:endParaRPr lang="es-ES" sz="3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24" y="2848498"/>
            <a:ext cx="2886075" cy="271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48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246064"/>
            <a:ext cx="10018713" cy="1752599"/>
          </a:xfrm>
        </p:spPr>
        <p:txBody>
          <a:bodyPr>
            <a:normAutofit/>
          </a:bodyPr>
          <a:lstStyle/>
          <a:p>
            <a:r>
              <a:rPr lang="es-ES" sz="6600" dirty="0" smtClean="0">
                <a:solidFill>
                  <a:schemeClr val="accent1">
                    <a:lumMod val="75000"/>
                  </a:schemeClr>
                </a:solidFill>
              </a:rPr>
              <a:t>Diferencias Juego original</a:t>
            </a:r>
            <a:endParaRPr lang="es-ES" sz="6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772179" y="1789907"/>
            <a:ext cx="4607188" cy="576262"/>
          </a:xfrm>
        </p:spPr>
        <p:txBody>
          <a:bodyPr/>
          <a:lstStyle/>
          <a:p>
            <a:pPr algn="ctr"/>
            <a:r>
              <a:rPr lang="es-ES" sz="3600" dirty="0" smtClean="0"/>
              <a:t>Original</a:t>
            </a:r>
            <a:endParaRPr lang="es-ES" sz="360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598611" y="2459037"/>
            <a:ext cx="4895056" cy="2455862"/>
          </a:xfrm>
        </p:spPr>
        <p:txBody>
          <a:bodyPr>
            <a:noAutofit/>
          </a:bodyPr>
          <a:lstStyle/>
          <a:p>
            <a:r>
              <a:rPr lang="es-ES" sz="2800" dirty="0" smtClean="0"/>
              <a:t>Arpones máximos 2</a:t>
            </a:r>
          </a:p>
          <a:p>
            <a:r>
              <a:rPr lang="es-ES" sz="2800" dirty="0" smtClean="0"/>
              <a:t>Eliminar todas las pelotas para ganar</a:t>
            </a:r>
          </a:p>
          <a:p>
            <a:r>
              <a:rPr lang="es-ES" sz="2800" dirty="0" smtClean="0"/>
              <a:t>Altura pantalla pequeña</a:t>
            </a:r>
          </a:p>
          <a:p>
            <a:r>
              <a:rPr lang="es-ES" sz="2800" dirty="0" smtClean="0"/>
              <a:t>Generador concreto para cada nivel</a:t>
            </a:r>
          </a:p>
          <a:p>
            <a:r>
              <a:rPr lang="es-ES" sz="2800" dirty="0" smtClean="0"/>
              <a:t>Con vidas</a:t>
            </a:r>
            <a:endParaRPr lang="es-ES" sz="2800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744226" y="1789907"/>
            <a:ext cx="4622537" cy="576262"/>
          </a:xfrm>
        </p:spPr>
        <p:txBody>
          <a:bodyPr/>
          <a:lstStyle/>
          <a:p>
            <a:pPr algn="ctr"/>
            <a:r>
              <a:rPr lang="es-ES" sz="3600" dirty="0" smtClean="0"/>
              <a:t>Versión propia</a:t>
            </a:r>
            <a:endParaRPr lang="es-ES" sz="3600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493667" y="2459037"/>
            <a:ext cx="4895056" cy="2455862"/>
          </a:xfrm>
        </p:spPr>
        <p:txBody>
          <a:bodyPr>
            <a:noAutofit/>
          </a:bodyPr>
          <a:lstStyle/>
          <a:p>
            <a:r>
              <a:rPr lang="es-ES" sz="2800" dirty="0" smtClean="0"/>
              <a:t>Arpones máximos 3</a:t>
            </a:r>
          </a:p>
          <a:p>
            <a:r>
              <a:rPr lang="es-ES" sz="2800" dirty="0" smtClean="0"/>
              <a:t>Eliminar pelota dorada para ganar</a:t>
            </a:r>
          </a:p>
          <a:p>
            <a:r>
              <a:rPr lang="es-ES" sz="2800" dirty="0" smtClean="0"/>
              <a:t>Altura pantalla grande</a:t>
            </a:r>
          </a:p>
          <a:p>
            <a:r>
              <a:rPr lang="es-ES" sz="2800" dirty="0" smtClean="0"/>
              <a:t>Generador automático de pelotas por nivel</a:t>
            </a:r>
          </a:p>
          <a:p>
            <a:r>
              <a:rPr lang="es-ES" sz="2800" dirty="0" smtClean="0"/>
              <a:t>Sin vidas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99769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207624" cy="1752599"/>
          </a:xfrm>
        </p:spPr>
        <p:txBody>
          <a:bodyPr>
            <a:noAutofit/>
          </a:bodyPr>
          <a:lstStyle/>
          <a:p>
            <a:r>
              <a:rPr lang="es-ES" sz="6600" dirty="0">
                <a:solidFill>
                  <a:schemeClr val="accent1">
                    <a:lumMod val="75000"/>
                  </a:schemeClr>
                </a:solidFill>
              </a:rPr>
              <a:t>Arquitectura y componentes</a:t>
            </a:r>
            <a:endParaRPr lang="es-ES" sz="6600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061369" y="2666999"/>
            <a:ext cx="4895055" cy="3124201"/>
          </a:xfrm>
        </p:spPr>
        <p:txBody>
          <a:bodyPr/>
          <a:lstStyle/>
          <a:p>
            <a:r>
              <a:rPr lang="es-ES" sz="3200" dirty="0"/>
              <a:t>Clase </a:t>
            </a:r>
            <a:r>
              <a:rPr lang="es-ES" sz="3200" dirty="0" err="1"/>
              <a:t>Background</a:t>
            </a:r>
            <a:endParaRPr lang="es-ES" sz="3200" dirty="0"/>
          </a:p>
          <a:p>
            <a:r>
              <a:rPr lang="es-ES" sz="3200" dirty="0"/>
              <a:t>Clases </a:t>
            </a:r>
            <a:r>
              <a:rPr lang="es-ES" sz="3200" dirty="0" err="1" smtClean="0"/>
              <a:t>Edges</a:t>
            </a:r>
            <a:endParaRPr lang="es-ES" sz="3200" dirty="0" smtClean="0"/>
          </a:p>
          <a:p>
            <a:r>
              <a:rPr lang="es-ES" sz="3200" dirty="0"/>
              <a:t>Clases Bolas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588124" y="2336798"/>
            <a:ext cx="4895056" cy="3124200"/>
          </a:xfrm>
        </p:spPr>
        <p:txBody>
          <a:bodyPr/>
          <a:lstStyle/>
          <a:p>
            <a:r>
              <a:rPr lang="es-ES" sz="3200" dirty="0"/>
              <a:t>Clase </a:t>
            </a:r>
            <a:r>
              <a:rPr lang="es-ES" sz="3200" dirty="0" err="1"/>
              <a:t>Harpoon</a:t>
            </a:r>
            <a:endParaRPr lang="es-ES" sz="3200" dirty="0"/>
          </a:p>
          <a:p>
            <a:r>
              <a:rPr lang="es-ES" sz="3200" dirty="0"/>
              <a:t>Clase Player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340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Clase </a:t>
            </a:r>
            <a:r>
              <a:rPr lang="es-ES" dirty="0" err="1" smtClean="0"/>
              <a:t>Background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961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Clases </a:t>
            </a:r>
            <a:r>
              <a:rPr lang="es-ES" dirty="0" err="1" smtClean="0"/>
              <a:t>Edges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549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170</TotalTime>
  <Words>302</Words>
  <Application>Microsoft Office PowerPoint</Application>
  <PresentationFormat>Panorámica</PresentationFormat>
  <Paragraphs>80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0" baseType="lpstr">
      <vt:lpstr>Arial</vt:lpstr>
      <vt:lpstr>Corbel</vt:lpstr>
      <vt:lpstr>Parallax</vt:lpstr>
      <vt:lpstr>SUPER PANG</vt:lpstr>
      <vt:lpstr>Descripción</vt:lpstr>
      <vt:lpstr>Disparar arpón</vt:lpstr>
      <vt:lpstr>División de las pelotas</vt:lpstr>
      <vt:lpstr>Muerte del jugador</vt:lpstr>
      <vt:lpstr>Diferencias Juego original</vt:lpstr>
      <vt:lpstr>Arquitectura y componentes</vt:lpstr>
      <vt:lpstr>Clase Background</vt:lpstr>
      <vt:lpstr>Clases Edges</vt:lpstr>
      <vt:lpstr>Clases Bolas</vt:lpstr>
      <vt:lpstr>Clase Harpoon</vt:lpstr>
      <vt:lpstr>Clase Player</vt:lpstr>
      <vt:lpstr>Cambios en el motor</vt:lpstr>
      <vt:lpstr>Desarrollo y problemas</vt:lpstr>
      <vt:lpstr>Desarrollo y problemas</vt:lpstr>
      <vt:lpstr>Desarrollo y problemas</vt:lpstr>
      <vt:lpstr>Trabajo restante</vt:lpstr>
    </vt:vector>
  </TitlesOfParts>
  <Company>UCM - FdI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PANG</dc:title>
  <dc:creator>Usuario Local</dc:creator>
  <cp:lastModifiedBy>Usuario Local</cp:lastModifiedBy>
  <cp:revision>18</cp:revision>
  <dcterms:created xsi:type="dcterms:W3CDTF">2018-05-29T14:54:55Z</dcterms:created>
  <dcterms:modified xsi:type="dcterms:W3CDTF">2018-05-29T17:45:22Z</dcterms:modified>
</cp:coreProperties>
</file>