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58" r:id="rId5"/>
    <p:sldId id="262" r:id="rId6"/>
    <p:sldId id="263" r:id="rId7"/>
    <p:sldId id="28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9" r:id="rId16"/>
    <p:sldId id="278" r:id="rId17"/>
    <p:sldId id="274" r:id="rId18"/>
    <p:sldId id="275" r:id="rId19"/>
    <p:sldId id="276" r:id="rId20"/>
    <p:sldId id="261" r:id="rId21"/>
    <p:sldId id="282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10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10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3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193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956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377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845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047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93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05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7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0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83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77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63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71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C2DB-0912-4FDE-AC87-D8719C97D96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57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41C2DB-0912-4FDE-AC87-D8719C97D96D}" type="datetimeFigureOut">
              <a:rPr lang="es-ES" smtClean="0"/>
              <a:t>30/05/2018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42C8D0-0465-4B0C-A20F-8849693E59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38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lvarocual.github.io/Super-Pa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1733" y="0"/>
            <a:ext cx="9911289" cy="2616199"/>
          </a:xfrm>
        </p:spPr>
        <p:txBody>
          <a:bodyPr>
            <a:noAutofit/>
          </a:bodyPr>
          <a:lstStyle/>
          <a:p>
            <a:r>
              <a:rPr lang="es-ES" sz="11500" dirty="0" smtClean="0">
                <a:solidFill>
                  <a:schemeClr val="accent1">
                    <a:lumMod val="75000"/>
                  </a:schemeClr>
                </a:solidFill>
              </a:rPr>
              <a:t>SUPER PANG</a:t>
            </a:r>
            <a:endParaRPr lang="es-ES" sz="11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00510" y="3019115"/>
            <a:ext cx="6987645" cy="1388534"/>
          </a:xfrm>
        </p:spPr>
        <p:txBody>
          <a:bodyPr>
            <a:noAutofit/>
          </a:bodyPr>
          <a:lstStyle/>
          <a:p>
            <a:pPr algn="l"/>
            <a:r>
              <a:rPr lang="es-ES" sz="2400" dirty="0" smtClean="0"/>
              <a:t>Integrantes: </a:t>
            </a:r>
          </a:p>
          <a:p>
            <a:pPr marL="342900" indent="-342900" algn="l">
              <a:buFontTx/>
              <a:buChar char="-"/>
            </a:pPr>
            <a:r>
              <a:rPr lang="es-ES" sz="2400" dirty="0" smtClean="0"/>
              <a:t>Javier Carrión García</a:t>
            </a:r>
          </a:p>
          <a:p>
            <a:pPr marL="342900" indent="-342900" algn="l">
              <a:buFontTx/>
              <a:buChar char="-"/>
            </a:pPr>
            <a:r>
              <a:rPr lang="es-ES" sz="2400" dirty="0" smtClean="0"/>
              <a:t>Álvaro Cuevas Álvarez</a:t>
            </a:r>
          </a:p>
          <a:p>
            <a:pPr marL="342900" indent="-342900" algn="l">
              <a:buFontTx/>
              <a:buChar char="-"/>
            </a:pPr>
            <a:r>
              <a:rPr lang="es-ES" sz="2400" dirty="0" smtClean="0"/>
              <a:t>Alejandro García Montero</a:t>
            </a:r>
            <a:endParaRPr lang="es-ES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9" y="3019115"/>
            <a:ext cx="2363281" cy="22242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023124"/>
            <a:ext cx="2359022" cy="22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Clase </a:t>
            </a:r>
            <a:r>
              <a:rPr lang="es-ES" sz="6600" dirty="0" err="1" smtClean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Imagen fija a modo de escenario, creada en la capa más baja.</a:t>
            </a:r>
          </a:p>
          <a:p>
            <a:r>
              <a:rPr lang="es-ES" sz="3200" dirty="0" smtClean="0"/>
              <a:t>Escala: 3</a:t>
            </a:r>
            <a:endParaRPr lang="es-ES" sz="32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3252"/>
          <a:stretch/>
        </p:blipFill>
        <p:spPr>
          <a:xfrm>
            <a:off x="6493667" y="2667000"/>
            <a:ext cx="512365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Clases </a:t>
            </a:r>
            <a:r>
              <a:rPr lang="es-ES" sz="6600" dirty="0" err="1" smtClean="0">
                <a:solidFill>
                  <a:schemeClr val="accent1">
                    <a:lumMod val="75000"/>
                  </a:schemeClr>
                </a:solidFill>
              </a:rPr>
              <a:t>Edges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484311" y="2501899"/>
            <a:ext cx="4895055" cy="3124201"/>
          </a:xfrm>
        </p:spPr>
        <p:txBody>
          <a:bodyPr>
            <a:normAutofit/>
          </a:bodyPr>
          <a:lstStyle/>
          <a:p>
            <a:r>
              <a:rPr lang="es-ES" sz="3200" dirty="0"/>
              <a:t>Máscara: Defecto o Enemigo</a:t>
            </a:r>
          </a:p>
          <a:p>
            <a:r>
              <a:rPr lang="es-ES" sz="3200" dirty="0" smtClean="0"/>
              <a:t>Escala: 3</a:t>
            </a:r>
          </a:p>
          <a:p>
            <a:r>
              <a:rPr lang="es-ES" sz="3200" dirty="0" smtClean="0"/>
              <a:t>Colisiones: Todo</a:t>
            </a:r>
            <a:endParaRPr lang="es-ES" sz="32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219" b="1219"/>
          <a:stretch/>
        </p:blipFill>
        <p:spPr>
          <a:xfrm>
            <a:off x="6565900" y="2578100"/>
            <a:ext cx="493712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22300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Clases Bolas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366045" y="2946399"/>
            <a:ext cx="4895055" cy="3124201"/>
          </a:xfrm>
        </p:spPr>
        <p:txBody>
          <a:bodyPr>
            <a:normAutofit/>
          </a:bodyPr>
          <a:lstStyle/>
          <a:p>
            <a:r>
              <a:rPr lang="es-ES" sz="3200" dirty="0" smtClean="0"/>
              <a:t>Máscara: Partículas</a:t>
            </a:r>
          </a:p>
          <a:p>
            <a:r>
              <a:rPr lang="es-ES" sz="3200" dirty="0" smtClean="0"/>
              <a:t>Escala: 2</a:t>
            </a:r>
          </a:p>
          <a:p>
            <a:r>
              <a:rPr lang="es-ES" sz="3200" dirty="0"/>
              <a:t>Colisiones: Enemigo, Amigo, </a:t>
            </a:r>
            <a:r>
              <a:rPr lang="es-ES" sz="3200" dirty="0" smtClean="0"/>
              <a:t>Defecto</a:t>
            </a:r>
            <a:endParaRPr lang="es-ES" sz="3200" dirty="0"/>
          </a:p>
          <a:p>
            <a:endParaRPr lang="es-ES" sz="3200" dirty="0" smtClean="0"/>
          </a:p>
          <a:p>
            <a:endParaRPr lang="es-ES" sz="32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6829" t="6097" r="16829" b="31302"/>
          <a:stretch/>
        </p:blipFill>
        <p:spPr>
          <a:xfrm>
            <a:off x="6435725" y="2743199"/>
            <a:ext cx="5067300" cy="299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649289" y="914400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Clase </a:t>
            </a:r>
            <a:r>
              <a:rPr lang="es-ES" sz="6600" dirty="0" err="1" smtClean="0">
                <a:solidFill>
                  <a:schemeClr val="accent1">
                    <a:lumMod val="75000"/>
                  </a:schemeClr>
                </a:solidFill>
              </a:rPr>
              <a:t>Harpoon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Clase </a:t>
            </a:r>
            <a:r>
              <a:rPr lang="es-ES" sz="3200" dirty="0" err="1" smtClean="0"/>
              <a:t>MovingSprite</a:t>
            </a:r>
            <a:endParaRPr lang="es-ES" sz="3200" dirty="0" smtClean="0"/>
          </a:p>
          <a:p>
            <a:r>
              <a:rPr lang="es-ES" sz="3200" dirty="0" smtClean="0"/>
              <a:t>Máscara: Amigo</a:t>
            </a:r>
          </a:p>
          <a:p>
            <a:r>
              <a:rPr lang="es-ES" sz="3200" dirty="0" smtClean="0"/>
              <a:t>Escala: 2</a:t>
            </a:r>
          </a:p>
          <a:p>
            <a:r>
              <a:rPr lang="es-ES" sz="3200" dirty="0" smtClean="0"/>
              <a:t>Colisiones: Enemigo</a:t>
            </a:r>
            <a:endParaRPr lang="es-ES" sz="32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31457" y="368612"/>
            <a:ext cx="3219143" cy="60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Clase Player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484311" y="2438399"/>
            <a:ext cx="4895055" cy="3124201"/>
          </a:xfrm>
        </p:spPr>
        <p:txBody>
          <a:bodyPr>
            <a:normAutofit/>
          </a:bodyPr>
          <a:lstStyle/>
          <a:p>
            <a:r>
              <a:rPr lang="es-ES" sz="3200" dirty="0" smtClean="0"/>
              <a:t>Máscara: Amigo</a:t>
            </a:r>
          </a:p>
          <a:p>
            <a:r>
              <a:rPr lang="es-ES" sz="3200" dirty="0" smtClean="0"/>
              <a:t>Escala: 2</a:t>
            </a:r>
          </a:p>
          <a:p>
            <a:r>
              <a:rPr lang="es-ES" sz="3200" dirty="0" smtClean="0"/>
              <a:t>Colisiones: Partículas y Defecto</a:t>
            </a:r>
            <a:endParaRPr lang="es-ES" sz="32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82124" y="4091574"/>
            <a:ext cx="1337682" cy="13221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838" y="4091574"/>
            <a:ext cx="1408113" cy="13418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3802" y="2447129"/>
            <a:ext cx="1311298" cy="114776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738" y="2447151"/>
            <a:ext cx="1230711" cy="11477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9800" y="2447129"/>
            <a:ext cx="1282077" cy="114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302611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Animaciones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00779" y="1937032"/>
            <a:ext cx="4607188" cy="576262"/>
          </a:xfrm>
        </p:spPr>
        <p:txBody>
          <a:bodyPr/>
          <a:lstStyle/>
          <a:p>
            <a:r>
              <a:rPr lang="es-ES" dirty="0" smtClean="0"/>
              <a:t>Jugador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61495" y="3096810"/>
            <a:ext cx="7714369" cy="325319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332009" y="1937032"/>
            <a:ext cx="4622537" cy="576262"/>
          </a:xfrm>
        </p:spPr>
        <p:txBody>
          <a:bodyPr/>
          <a:lstStyle/>
          <a:p>
            <a:r>
              <a:rPr lang="es-ES" dirty="0" err="1" smtClean="0"/>
              <a:t>Harpoon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659146" y="1990074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accent1">
                    <a:lumMod val="75000"/>
                  </a:schemeClr>
                </a:solidFill>
              </a:rPr>
              <a:t>Bola Especial</a:t>
            </a:r>
            <a:endParaRPr lang="es-E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317500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Generador de pelotas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95" y="2025565"/>
            <a:ext cx="7576346" cy="44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Autofit/>
          </a:bodyPr>
          <a:lstStyle/>
          <a:p>
            <a:r>
              <a:rPr lang="es-ES" sz="6600" dirty="0">
                <a:solidFill>
                  <a:schemeClr val="accent1">
                    <a:lumMod val="75000"/>
                  </a:schemeClr>
                </a:solidFill>
              </a:rPr>
              <a:t>Desarrollo </a:t>
            </a:r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y problemas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69999" y="1981201"/>
            <a:ext cx="5223667" cy="4254500"/>
          </a:xfrm>
        </p:spPr>
        <p:txBody>
          <a:bodyPr>
            <a:normAutofit lnSpcReduction="10000"/>
          </a:bodyPr>
          <a:lstStyle/>
          <a:p>
            <a:r>
              <a:rPr lang="es-ES" sz="3200" dirty="0" smtClean="0"/>
              <a:t>Carga de los </a:t>
            </a:r>
            <a:r>
              <a:rPr lang="es-ES" sz="3200" dirty="0" err="1" smtClean="0"/>
              <a:t>sprites</a:t>
            </a:r>
            <a:r>
              <a:rPr lang="es-ES" sz="3200" dirty="0" smtClean="0"/>
              <a:t> de </a:t>
            </a:r>
            <a:r>
              <a:rPr lang="es-ES" sz="3200" dirty="0" err="1" smtClean="0"/>
              <a:t>background</a:t>
            </a:r>
            <a:endParaRPr lang="es-ES" sz="3200" dirty="0" smtClean="0"/>
          </a:p>
          <a:p>
            <a:endParaRPr lang="es-ES" sz="3200" dirty="0" smtClean="0"/>
          </a:p>
          <a:p>
            <a:r>
              <a:rPr lang="es-ES" sz="3200" dirty="0" smtClean="0"/>
              <a:t>Carga del resto de </a:t>
            </a:r>
            <a:r>
              <a:rPr lang="es-ES" sz="3200" dirty="0" err="1" smtClean="0"/>
              <a:t>sprites</a:t>
            </a:r>
            <a:endParaRPr lang="es-ES" sz="3200" dirty="0" smtClean="0"/>
          </a:p>
          <a:p>
            <a:endParaRPr lang="es-ES" sz="3200" dirty="0" smtClean="0"/>
          </a:p>
          <a:p>
            <a:r>
              <a:rPr lang="es-ES" sz="3200" dirty="0" smtClean="0"/>
              <a:t>Creación del jugador con animaciones de movimiento</a:t>
            </a:r>
          </a:p>
          <a:p>
            <a:endParaRPr lang="es-ES" sz="32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34976" y="1752599"/>
            <a:ext cx="5166523" cy="4254499"/>
          </a:xfrm>
        </p:spPr>
        <p:txBody>
          <a:bodyPr>
            <a:normAutofit lnSpcReduction="10000"/>
          </a:bodyPr>
          <a:lstStyle/>
          <a:p>
            <a:r>
              <a:rPr lang="es-ES" sz="3200" dirty="0" smtClean="0"/>
              <a:t>Problemas con el tamaño apropiado para el juego</a:t>
            </a:r>
          </a:p>
          <a:p>
            <a:endParaRPr lang="es-ES" sz="3200" dirty="0" smtClean="0"/>
          </a:p>
          <a:p>
            <a:r>
              <a:rPr lang="es-ES" sz="3200" dirty="0" smtClean="0"/>
              <a:t>Problemas con los bordes</a:t>
            </a:r>
          </a:p>
          <a:p>
            <a:endParaRPr lang="es-ES" sz="3200" dirty="0" smtClean="0"/>
          </a:p>
          <a:p>
            <a:r>
              <a:rPr lang="es-ES" sz="3200" dirty="0" smtClean="0"/>
              <a:t>Problemas en tamaño de los </a:t>
            </a:r>
            <a:r>
              <a:rPr lang="es-ES" sz="3200" dirty="0" err="1" smtClean="0"/>
              <a:t>frames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4655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Autofit/>
          </a:bodyPr>
          <a:lstStyle/>
          <a:p>
            <a:r>
              <a:rPr lang="es-ES" sz="6600" dirty="0">
                <a:solidFill>
                  <a:schemeClr val="accent1">
                    <a:lumMod val="75000"/>
                  </a:schemeClr>
                </a:solidFill>
              </a:rPr>
              <a:t>Desarrollo </a:t>
            </a:r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y problemas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346199" y="1752599"/>
            <a:ext cx="5147467" cy="425450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Generador de pelotas</a:t>
            </a:r>
          </a:p>
          <a:p>
            <a:endParaRPr lang="es-ES" sz="3200" dirty="0" smtClean="0"/>
          </a:p>
          <a:p>
            <a:r>
              <a:rPr lang="es-ES" sz="3200" dirty="0" smtClean="0"/>
              <a:t>Disparo del arpón</a:t>
            </a:r>
          </a:p>
          <a:p>
            <a:endParaRPr lang="es-ES" sz="3200" dirty="0" smtClean="0"/>
          </a:p>
          <a:p>
            <a:r>
              <a:rPr lang="es-ES" sz="3200" dirty="0" smtClean="0"/>
              <a:t>Colisiones entre pelotas</a:t>
            </a:r>
          </a:p>
          <a:p>
            <a:endParaRPr lang="es-ES" sz="32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631777" y="1549401"/>
            <a:ext cx="5166523" cy="4254499"/>
          </a:xfrm>
        </p:spPr>
        <p:txBody>
          <a:bodyPr>
            <a:normAutofit/>
          </a:bodyPr>
          <a:lstStyle/>
          <a:p>
            <a:r>
              <a:rPr lang="es-ES" sz="3200" dirty="0" smtClean="0"/>
              <a:t>Problemas con la dificultad</a:t>
            </a:r>
          </a:p>
          <a:p>
            <a:endParaRPr lang="es-ES" sz="3200" dirty="0" smtClean="0"/>
          </a:p>
          <a:p>
            <a:r>
              <a:rPr lang="es-ES" sz="3200" dirty="0" smtClean="0"/>
              <a:t>Disparo provisional</a:t>
            </a:r>
          </a:p>
          <a:p>
            <a:endParaRPr lang="es-ES" sz="3200" dirty="0" smtClean="0"/>
          </a:p>
          <a:p>
            <a:r>
              <a:rPr lang="es-ES" sz="3200" dirty="0" smtClean="0"/>
              <a:t>Máscaras de colisión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9075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Autofit/>
          </a:bodyPr>
          <a:lstStyle/>
          <a:p>
            <a:r>
              <a:rPr lang="es-ES" sz="6600" dirty="0">
                <a:solidFill>
                  <a:schemeClr val="accent1">
                    <a:lumMod val="75000"/>
                  </a:schemeClr>
                </a:solidFill>
              </a:rPr>
              <a:t>Desarrollo </a:t>
            </a:r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y problemas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31900" y="1536701"/>
            <a:ext cx="5147467" cy="425450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Colisión entre pelotas y arpón</a:t>
            </a:r>
          </a:p>
          <a:p>
            <a:endParaRPr lang="es-ES" sz="3200" dirty="0" smtClean="0"/>
          </a:p>
          <a:p>
            <a:r>
              <a:rPr lang="es-ES" sz="3200" dirty="0" smtClean="0"/>
              <a:t>Animaciones de victoria y derrota del jugador</a:t>
            </a:r>
          </a:p>
          <a:p>
            <a:endParaRPr lang="es-ES" sz="32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771476" y="1181101"/>
            <a:ext cx="5166523" cy="42544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endParaRPr lang="es-ES" sz="3200" dirty="0" smtClean="0"/>
          </a:p>
          <a:p>
            <a:r>
              <a:rPr lang="es-ES" sz="3200" dirty="0" smtClean="0"/>
              <a:t>Colisiones inapropiadas tras ganar o perder</a:t>
            </a:r>
          </a:p>
        </p:txBody>
      </p:sp>
    </p:spTree>
    <p:extLst>
      <p:ext uri="{BB962C8B-B14F-4D97-AF65-F5344CB8AC3E}">
        <p14:creationId xmlns:p14="http://schemas.microsoft.com/office/powerpoint/2010/main" val="23432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13148" y="355600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Descripción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41911" y="2463799"/>
            <a:ext cx="6961189" cy="3124201"/>
          </a:xfrm>
        </p:spPr>
        <p:txBody>
          <a:bodyPr>
            <a:noAutofit/>
          </a:bodyPr>
          <a:lstStyle/>
          <a:p>
            <a:r>
              <a:rPr lang="es-ES" sz="3200" dirty="0" smtClean="0"/>
              <a:t>Disponemos de un simpático jugador</a:t>
            </a:r>
          </a:p>
          <a:p>
            <a:r>
              <a:rPr lang="es-ES" sz="3200" dirty="0" smtClean="0"/>
              <a:t>Por pantalla aparecerán una serie de pelotas</a:t>
            </a:r>
          </a:p>
          <a:p>
            <a:r>
              <a:rPr lang="es-ES" sz="3200" dirty="0" smtClean="0"/>
              <a:t>Nuestro jugador deberá evitar las pelotas</a:t>
            </a:r>
          </a:p>
          <a:p>
            <a:r>
              <a:rPr lang="es-ES" sz="3200" dirty="0" smtClean="0"/>
              <a:t>Para ganar deberá eliminar la pelota dorada del final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10760"/>
            <a:ext cx="4203700" cy="31602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3604728"/>
            <a:ext cx="4203700" cy="31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>
                    <a:lumMod val="75000"/>
                  </a:schemeClr>
                </a:solidFill>
              </a:rPr>
              <a:t>Trabajo restante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2311399"/>
            <a:ext cx="10018713" cy="3124201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Carga del sonido</a:t>
            </a:r>
          </a:p>
          <a:p>
            <a:r>
              <a:rPr lang="es-ES" sz="3200" dirty="0" smtClean="0"/>
              <a:t>Creación de la pantalla de título y créditos</a:t>
            </a:r>
          </a:p>
          <a:p>
            <a:r>
              <a:rPr lang="es-ES" sz="3200" dirty="0" smtClean="0"/>
              <a:t>Cambiar el color de las pelotas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6437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01600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Demo del juego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Marcador de contenido 5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2000" y="2006599"/>
            <a:ext cx="6362700" cy="410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374900"/>
            <a:ext cx="10018713" cy="1752599"/>
          </a:xfrm>
        </p:spPr>
        <p:txBody>
          <a:bodyPr>
            <a:noAutofit/>
          </a:bodyPr>
          <a:lstStyle/>
          <a:p>
            <a:r>
              <a:rPr lang="es-ES" sz="11500" dirty="0" smtClean="0">
                <a:solidFill>
                  <a:schemeClr val="accent1">
                    <a:lumMod val="75000"/>
                  </a:schemeClr>
                </a:solidFill>
              </a:rPr>
              <a:t>Mecánicas</a:t>
            </a:r>
            <a:endParaRPr lang="es-ES" sz="11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52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0800" y="292100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Disparar arpón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11649" y="2552699"/>
            <a:ext cx="6577013" cy="3124201"/>
          </a:xfrm>
        </p:spPr>
        <p:txBody>
          <a:bodyPr>
            <a:noAutofit/>
          </a:bodyPr>
          <a:lstStyle/>
          <a:p>
            <a:r>
              <a:rPr lang="es-ES" sz="3200" dirty="0" smtClean="0"/>
              <a:t>El jugador podrá disparar un arpón pulsando espacio</a:t>
            </a:r>
          </a:p>
          <a:p>
            <a:r>
              <a:rPr lang="es-ES" sz="3200" dirty="0" smtClean="0"/>
              <a:t>El arpón saldrá desde el arma del jugador e irá subiendo hasta tocar el techo</a:t>
            </a:r>
          </a:p>
          <a:p>
            <a:r>
              <a:rPr lang="es-ES" sz="3200" dirty="0" smtClean="0"/>
              <a:t>Podrá haber un máximo de tres arpones por pantalla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92100"/>
            <a:ext cx="1549400" cy="6210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292100"/>
            <a:ext cx="15494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49142" y="676275"/>
            <a:ext cx="5978524" cy="1752599"/>
          </a:xfrm>
        </p:spPr>
        <p:txBody>
          <a:bodyPr>
            <a:normAutofit fontScale="90000"/>
          </a:bodyPr>
          <a:lstStyle/>
          <a:p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División de las pelotas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81759" y="2882899"/>
            <a:ext cx="4713290" cy="3124201"/>
          </a:xfrm>
        </p:spPr>
        <p:txBody>
          <a:bodyPr>
            <a:noAutofit/>
          </a:bodyPr>
          <a:lstStyle/>
          <a:p>
            <a:r>
              <a:rPr lang="es-ES" sz="3200" dirty="0" smtClean="0"/>
              <a:t>Al impactar un arpón con una de las pelotas, esta se dividirá en dos pelotas más pequeñas.</a:t>
            </a:r>
          </a:p>
          <a:p>
            <a:r>
              <a:rPr lang="es-ES" sz="3200" dirty="0" smtClean="0"/>
              <a:t>Al impactar el arpón con la pelota más pequeña la eliminará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6" y="685800"/>
            <a:ext cx="2105025" cy="5543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5" y="676275"/>
            <a:ext cx="2381250" cy="55530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18" y="2487611"/>
            <a:ext cx="2209801" cy="22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6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9011" y="571500"/>
            <a:ext cx="10018713" cy="1752599"/>
          </a:xfrm>
        </p:spPr>
        <p:txBody>
          <a:bodyPr>
            <a:normAutofit/>
          </a:bodyPr>
          <a:lstStyle/>
          <a:p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Muerte del jugador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37855" y="2641599"/>
            <a:ext cx="6854823" cy="3124201"/>
          </a:xfrm>
        </p:spPr>
        <p:txBody>
          <a:bodyPr>
            <a:normAutofit/>
          </a:bodyPr>
          <a:lstStyle/>
          <a:p>
            <a:r>
              <a:rPr lang="es-ES" sz="3200" dirty="0" smtClean="0"/>
              <a:t>Si una pelota toca al jugador este pierde la partida</a:t>
            </a:r>
          </a:p>
          <a:p>
            <a:r>
              <a:rPr lang="es-ES" sz="3200" dirty="0" smtClean="0"/>
              <a:t>El jugador solo dispone de una vida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4" y="2848498"/>
            <a:ext cx="2886075" cy="27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2711" y="2514600"/>
            <a:ext cx="10018713" cy="1752599"/>
          </a:xfrm>
        </p:spPr>
        <p:txBody>
          <a:bodyPr>
            <a:noAutofit/>
          </a:bodyPr>
          <a:lstStyle/>
          <a:p>
            <a:r>
              <a:rPr lang="es-ES" sz="6600" dirty="0" smtClean="0">
                <a:solidFill>
                  <a:schemeClr val="accent1">
                    <a:lumMod val="75000"/>
                  </a:schemeClr>
                </a:solidFill>
              </a:rPr>
              <a:t>Diferencias con Juego Original</a:t>
            </a:r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1510" y="5295899"/>
            <a:ext cx="10018713" cy="3124201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294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246064"/>
            <a:ext cx="10018713" cy="1752599"/>
          </a:xfrm>
        </p:spPr>
        <p:txBody>
          <a:bodyPr>
            <a:normAutofit/>
          </a:bodyPr>
          <a:lstStyle/>
          <a:p>
            <a:endParaRPr lang="es-E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8479" y="834232"/>
            <a:ext cx="4607188" cy="576262"/>
          </a:xfrm>
        </p:spPr>
        <p:txBody>
          <a:bodyPr/>
          <a:lstStyle/>
          <a:p>
            <a:pPr algn="ctr"/>
            <a:r>
              <a:rPr lang="es-ES" sz="3600" dirty="0" smtClean="0"/>
              <a:t>Original</a:t>
            </a:r>
            <a:endParaRPr lang="es-ES" sz="36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98611" y="2006599"/>
            <a:ext cx="4895056" cy="2455862"/>
          </a:xfrm>
        </p:spPr>
        <p:txBody>
          <a:bodyPr>
            <a:noAutofit/>
          </a:bodyPr>
          <a:lstStyle/>
          <a:p>
            <a:r>
              <a:rPr lang="es-ES" sz="2800" dirty="0" smtClean="0"/>
              <a:t>Arpones máximos 2</a:t>
            </a:r>
          </a:p>
          <a:p>
            <a:r>
              <a:rPr lang="es-ES" sz="2800" dirty="0" smtClean="0"/>
              <a:t>Eliminar todas las pelotas para ganar</a:t>
            </a:r>
          </a:p>
          <a:p>
            <a:r>
              <a:rPr lang="es-ES" sz="2800" dirty="0" smtClean="0"/>
              <a:t>Altura pantalla pequeña</a:t>
            </a:r>
          </a:p>
          <a:p>
            <a:r>
              <a:rPr lang="es-ES" sz="2800" dirty="0" smtClean="0"/>
              <a:t>Generador concreto para cada nivel</a:t>
            </a:r>
          </a:p>
          <a:p>
            <a:r>
              <a:rPr lang="es-ES" sz="2800" dirty="0" smtClean="0"/>
              <a:t>Con vidas</a:t>
            </a:r>
            <a:endParaRPr lang="es-ES" sz="28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33077" y="925514"/>
            <a:ext cx="4622537" cy="576262"/>
          </a:xfrm>
        </p:spPr>
        <p:txBody>
          <a:bodyPr/>
          <a:lstStyle/>
          <a:p>
            <a:pPr algn="ctr"/>
            <a:r>
              <a:rPr lang="es-ES" sz="3600" dirty="0" smtClean="0"/>
              <a:t>Versión propia</a:t>
            </a:r>
            <a:endParaRPr lang="es-ES" sz="3600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760368" y="2006599"/>
            <a:ext cx="4895056" cy="2455862"/>
          </a:xfrm>
        </p:spPr>
        <p:txBody>
          <a:bodyPr>
            <a:noAutofit/>
          </a:bodyPr>
          <a:lstStyle/>
          <a:p>
            <a:r>
              <a:rPr lang="es-ES" sz="2800" dirty="0" smtClean="0"/>
              <a:t>Arpones máximos 3</a:t>
            </a:r>
          </a:p>
          <a:p>
            <a:r>
              <a:rPr lang="es-ES" sz="2800" dirty="0" smtClean="0"/>
              <a:t>Eliminar pelota dorada para ganar</a:t>
            </a:r>
          </a:p>
          <a:p>
            <a:r>
              <a:rPr lang="es-ES" sz="2800" dirty="0" smtClean="0"/>
              <a:t>Altura pantalla grande</a:t>
            </a:r>
          </a:p>
          <a:p>
            <a:r>
              <a:rPr lang="es-ES" sz="2800" dirty="0" smtClean="0"/>
              <a:t>Generador automático de pelotas por nivel</a:t>
            </a:r>
          </a:p>
          <a:p>
            <a:r>
              <a:rPr lang="es-ES" sz="2800" dirty="0" smtClean="0"/>
              <a:t>Sin vidas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976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207624" cy="1752599"/>
          </a:xfrm>
        </p:spPr>
        <p:txBody>
          <a:bodyPr>
            <a:noAutofit/>
          </a:bodyPr>
          <a:lstStyle/>
          <a:p>
            <a:r>
              <a:rPr lang="es-ES" sz="6600" dirty="0">
                <a:solidFill>
                  <a:schemeClr val="accent1">
                    <a:lumMod val="75000"/>
                  </a:schemeClr>
                </a:solidFill>
              </a:rPr>
              <a:t>Arquitectura y componentes</a:t>
            </a:r>
            <a:endParaRPr lang="es-ES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061369" y="2616199"/>
            <a:ext cx="4895055" cy="3124201"/>
          </a:xfrm>
        </p:spPr>
        <p:txBody>
          <a:bodyPr>
            <a:normAutofit lnSpcReduction="10000"/>
          </a:bodyPr>
          <a:lstStyle/>
          <a:p>
            <a:endParaRPr lang="es-ES" sz="3200" dirty="0" smtClean="0"/>
          </a:p>
          <a:p>
            <a:r>
              <a:rPr lang="es-ES" sz="3200" dirty="0" smtClean="0"/>
              <a:t>Clase </a:t>
            </a:r>
            <a:r>
              <a:rPr lang="es-ES" sz="3200" dirty="0" err="1"/>
              <a:t>Background</a:t>
            </a:r>
            <a:endParaRPr lang="es-ES" sz="3200" dirty="0"/>
          </a:p>
          <a:p>
            <a:r>
              <a:rPr lang="es-ES" sz="3200" dirty="0"/>
              <a:t>Clases </a:t>
            </a:r>
            <a:r>
              <a:rPr lang="es-ES" sz="3200" dirty="0" err="1" smtClean="0"/>
              <a:t>Edges</a:t>
            </a:r>
            <a:endParaRPr lang="es-ES" sz="3200" dirty="0" smtClean="0"/>
          </a:p>
          <a:p>
            <a:r>
              <a:rPr lang="es-ES" sz="3200" dirty="0"/>
              <a:t>Clases </a:t>
            </a:r>
            <a:r>
              <a:rPr lang="es-ES" sz="3200" dirty="0" smtClean="0"/>
              <a:t>Bolas</a:t>
            </a:r>
          </a:p>
          <a:p>
            <a:r>
              <a:rPr lang="es-ES" sz="3200" dirty="0"/>
              <a:t>Clase </a:t>
            </a:r>
            <a:r>
              <a:rPr lang="es-ES" sz="3200" dirty="0" err="1"/>
              <a:t>Harpoon</a:t>
            </a:r>
            <a:endParaRPr lang="es-ES" sz="3200" dirty="0"/>
          </a:p>
          <a:p>
            <a:endParaRPr lang="es-ES" sz="3200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73824" y="2616200"/>
            <a:ext cx="4895056" cy="3124200"/>
          </a:xfrm>
        </p:spPr>
        <p:txBody>
          <a:bodyPr>
            <a:normAutofit lnSpcReduction="10000"/>
          </a:bodyPr>
          <a:lstStyle/>
          <a:p>
            <a:r>
              <a:rPr lang="es-ES" sz="3200" dirty="0" smtClean="0"/>
              <a:t>Clase Player</a:t>
            </a:r>
          </a:p>
          <a:p>
            <a:r>
              <a:rPr lang="es-ES" sz="3200" dirty="0" smtClean="0"/>
              <a:t>Animaciones</a:t>
            </a:r>
          </a:p>
          <a:p>
            <a:r>
              <a:rPr lang="es-ES" sz="3200" dirty="0" smtClean="0"/>
              <a:t>Generador de pelotas</a:t>
            </a:r>
          </a:p>
          <a:p>
            <a:endParaRPr lang="es-ES" sz="3200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4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254</TotalTime>
  <Words>376</Words>
  <Application>Microsoft Office PowerPoint</Application>
  <PresentationFormat>Panorámica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Corbel</vt:lpstr>
      <vt:lpstr>Parallax</vt:lpstr>
      <vt:lpstr>SUPER PANG</vt:lpstr>
      <vt:lpstr>Descripción</vt:lpstr>
      <vt:lpstr>Mecánicas</vt:lpstr>
      <vt:lpstr>Disparar arpón</vt:lpstr>
      <vt:lpstr>División de las pelotas</vt:lpstr>
      <vt:lpstr>Muerte del jugador</vt:lpstr>
      <vt:lpstr>Diferencias con Juego Original</vt:lpstr>
      <vt:lpstr>Presentación de PowerPoint</vt:lpstr>
      <vt:lpstr>Arquitectura y componentes</vt:lpstr>
      <vt:lpstr>Clase Background</vt:lpstr>
      <vt:lpstr>Clases Edges</vt:lpstr>
      <vt:lpstr>Clases Bolas</vt:lpstr>
      <vt:lpstr>Clase Harpoon</vt:lpstr>
      <vt:lpstr>Clase Player</vt:lpstr>
      <vt:lpstr>Animaciones</vt:lpstr>
      <vt:lpstr>Generador de pelotas</vt:lpstr>
      <vt:lpstr>Desarrollo y problemas</vt:lpstr>
      <vt:lpstr>Desarrollo y problemas</vt:lpstr>
      <vt:lpstr>Desarrollo y problemas</vt:lpstr>
      <vt:lpstr>Trabajo restante</vt:lpstr>
      <vt:lpstr>Demo del juego</vt:lpstr>
    </vt:vector>
  </TitlesOfParts>
  <Company>UCM - FdI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PANG</dc:title>
  <dc:creator>Usuario Local</dc:creator>
  <cp:lastModifiedBy>Usuario Local</cp:lastModifiedBy>
  <cp:revision>31</cp:revision>
  <dcterms:created xsi:type="dcterms:W3CDTF">2018-05-29T14:54:55Z</dcterms:created>
  <dcterms:modified xsi:type="dcterms:W3CDTF">2018-05-30T11:38:12Z</dcterms:modified>
</cp:coreProperties>
</file>