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e63152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e63152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9e40b6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99e40b6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e63152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e63152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e63152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e63152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e63152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e63152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99e40b6f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99e40b6f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9xriNTm7lsiXmifqXP7ocZjgO3XDGmx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varod91100/Proyecto-Final-C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dpi.com/2504-3900/67/1/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CS tools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Lolyna de la Fuente Ordaz A01194774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Carolina Hernández Martínez A00827303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Sánchez Casas A01570446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Leonardo Pérez Estrada A00829368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Álvaro David López Chávez A01570493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5" y="1598900"/>
            <a:ext cx="3942000" cy="2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913" y="1576237"/>
            <a:ext cx="3362325" cy="23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27075" y="1198700"/>
            <a:ext cx="387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IoT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97725" y="1198700"/>
            <a:ext cx="387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Control del Metano en el Suelo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Antecedentes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7813"/>
            <a:ext cx="3671900" cy="205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75" y="1263225"/>
            <a:ext cx="3671901" cy="20654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93100" y="3529325"/>
            <a:ext cx="7750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Cerca de 98,000 millones de metros cúbicos de metano se escaparon de la cadena de suministro del petróleo y gas en 2012. Esta cantidad de metano es equivalente a cerca de 3% de la producción mundial de gas natural, y tiene el mismo impacto climático a corto plazo que cerca de 40% de la combustión global anual de carbón.</a:t>
            </a:r>
            <a:endParaRPr sz="19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45350" y="1531350"/>
            <a:ext cx="16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</a:t>
            </a:r>
            <a:endParaRPr/>
          </a:p>
        </p:txBody>
      </p:sp>
      <p:pic>
        <p:nvPicPr>
          <p:cNvPr id="83" name="Google Shape;83;p16" title="videoI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961" y="863550"/>
            <a:ext cx="455518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37900" y="2063850"/>
            <a:ext cx="269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Rojo: Arriba de 1.6 ppm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Azul: Debajo de 0.2 ppm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Verde: Entre 0.2 y 1.6 ppm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575" y="1719953"/>
            <a:ext cx="4055875" cy="22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9212"/>
            <a:ext cx="3878751" cy="21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25" y="4061250"/>
            <a:ext cx="38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Importancia del d</a:t>
            </a: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esarrollo</a:t>
            </a: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de tecnologías para soluciones en el medio ambiente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876513" y="4061250"/>
            <a:ext cx="40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Aprendizaje para el trabajo en equipo online con Git y Github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246050" y="2179200"/>
            <a:ext cx="665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REPOSITORIO DE GITHUB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alvarod91100/Proyecto-Final-CS (github.com)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Ilie, A. M., Vaccaro, C. (2020) Proceedings Atmospheric and Soil Methane Concentrations Integrating a New Gas Detection Technology. Recuperado de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https://www.mdpi.com/2504-3900/67/1/7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