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0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Plantilla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Test de recorridos cognitivos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DESSI (Desarrollo y Evaluación de Sistemas Software Interactivos) – Universidad de Granada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079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" y="1050721"/>
            <a:ext cx="2021549" cy="16374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3964"/>
            <a:ext cx="2114116" cy="209953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64" y="3148685"/>
            <a:ext cx="1962645" cy="199481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248664" y="746322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248664" y="376990"/>
            <a:ext cx="89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Tarea 1</a:t>
            </a:r>
            <a:endParaRPr lang="es-ES" b="1" dirty="0"/>
          </a:p>
        </p:txBody>
      </p:sp>
      <p:grpSp>
        <p:nvGrpSpPr>
          <p:cNvPr id="86" name="Agrupar 85"/>
          <p:cNvGrpSpPr/>
          <p:nvPr/>
        </p:nvGrpSpPr>
        <p:grpSpPr>
          <a:xfrm>
            <a:off x="2328828" y="832766"/>
            <a:ext cx="919200" cy="246221"/>
            <a:chOff x="2328828" y="832766"/>
            <a:chExt cx="919200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1</a:t>
              </a:r>
              <a:endParaRPr lang="es-ES" sz="1000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28828" y="1041751"/>
            <a:ext cx="919200" cy="246221"/>
            <a:chOff x="2328828" y="832766"/>
            <a:chExt cx="919200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2</a:t>
              </a:r>
              <a:endParaRPr lang="es-ES" sz="1000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0" name="Agrupar 89"/>
          <p:cNvGrpSpPr/>
          <p:nvPr/>
        </p:nvGrpSpPr>
        <p:grpSpPr>
          <a:xfrm>
            <a:off x="2328828" y="1265694"/>
            <a:ext cx="919200" cy="246221"/>
            <a:chOff x="2328828" y="832766"/>
            <a:chExt cx="919200" cy="246221"/>
          </a:xfrm>
        </p:grpSpPr>
        <p:sp>
          <p:nvSpPr>
            <p:cNvPr id="91" name="CuadroTexto 90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3</a:t>
              </a:r>
              <a:endParaRPr lang="es-ES" sz="1000" dirty="0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28828" y="1497267"/>
            <a:ext cx="919200" cy="246221"/>
            <a:chOff x="2328828" y="832766"/>
            <a:chExt cx="919200" cy="246221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4</a:t>
              </a:r>
              <a:endParaRPr lang="es-ES" sz="1000" dirty="0"/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2328828" y="1728840"/>
            <a:ext cx="919200" cy="246221"/>
            <a:chOff x="2328828" y="832766"/>
            <a:chExt cx="919200" cy="246221"/>
          </a:xfrm>
        </p:grpSpPr>
        <p:sp>
          <p:nvSpPr>
            <p:cNvPr id="97" name="CuadroTexto 96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5</a:t>
              </a:r>
              <a:endParaRPr lang="es-ES" sz="1000" dirty="0"/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99" name="CuadroTexto 98"/>
          <p:cNvSpPr txBox="1"/>
          <p:nvPr/>
        </p:nvSpPr>
        <p:spPr>
          <a:xfrm>
            <a:off x="2597378" y="182682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100" name="Rectángulo 99"/>
          <p:cNvSpPr/>
          <p:nvPr/>
        </p:nvSpPr>
        <p:spPr>
          <a:xfrm>
            <a:off x="4651551" y="755656"/>
            <a:ext cx="1962645" cy="943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/>
          <p:cNvSpPr txBox="1"/>
          <p:nvPr/>
        </p:nvSpPr>
        <p:spPr>
          <a:xfrm>
            <a:off x="4651551" y="386323"/>
            <a:ext cx="89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Tarea 2</a:t>
            </a:r>
            <a:endParaRPr lang="es-ES" b="1" dirty="0"/>
          </a:p>
        </p:txBody>
      </p:sp>
      <p:grpSp>
        <p:nvGrpSpPr>
          <p:cNvPr id="102" name="Agrupar 101"/>
          <p:cNvGrpSpPr/>
          <p:nvPr/>
        </p:nvGrpSpPr>
        <p:grpSpPr>
          <a:xfrm>
            <a:off x="4731715" y="969099"/>
            <a:ext cx="919200" cy="246221"/>
            <a:chOff x="2328828" y="832766"/>
            <a:chExt cx="919200" cy="246221"/>
          </a:xfrm>
        </p:grpSpPr>
        <p:sp>
          <p:nvSpPr>
            <p:cNvPr id="103" name="CuadroTexto 102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1</a:t>
              </a:r>
              <a:endParaRPr lang="es-ES" sz="1000" dirty="0"/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4731715" y="1178084"/>
            <a:ext cx="919200" cy="246221"/>
            <a:chOff x="2328828" y="832766"/>
            <a:chExt cx="919200" cy="246221"/>
          </a:xfrm>
        </p:grpSpPr>
        <p:sp>
          <p:nvSpPr>
            <p:cNvPr id="106" name="CuadroTexto 105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2</a:t>
              </a:r>
              <a:endParaRPr lang="es-ES" sz="1000" dirty="0"/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08" name="Agrupar 107"/>
          <p:cNvGrpSpPr/>
          <p:nvPr/>
        </p:nvGrpSpPr>
        <p:grpSpPr>
          <a:xfrm>
            <a:off x="4731715" y="1402027"/>
            <a:ext cx="919200" cy="246221"/>
            <a:chOff x="2328828" y="832766"/>
            <a:chExt cx="919200" cy="246221"/>
          </a:xfrm>
        </p:grpSpPr>
        <p:sp>
          <p:nvSpPr>
            <p:cNvPr id="109" name="CuadroTexto 108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3</a:t>
              </a:r>
              <a:endParaRPr lang="es-ES" sz="1000" dirty="0"/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630831" y="736041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SubTarea1</a:t>
            </a:r>
            <a:endParaRPr lang="es-ES" sz="1200" dirty="0"/>
          </a:p>
        </p:txBody>
      </p:sp>
      <p:sp>
        <p:nvSpPr>
          <p:cNvPr id="130" name="Rectángulo 129"/>
          <p:cNvSpPr/>
          <p:nvPr/>
        </p:nvSpPr>
        <p:spPr>
          <a:xfrm>
            <a:off x="4651551" y="1907320"/>
            <a:ext cx="1962645" cy="943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731715" y="2120763"/>
            <a:ext cx="919200" cy="246221"/>
            <a:chOff x="2328828" y="832766"/>
            <a:chExt cx="919200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1</a:t>
              </a:r>
              <a:endParaRPr lang="es-ES" sz="1000" dirty="0"/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731715" y="2329748"/>
            <a:ext cx="919200" cy="246221"/>
            <a:chOff x="2328828" y="832766"/>
            <a:chExt cx="919200" cy="246221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2</a:t>
              </a:r>
              <a:endParaRPr lang="es-ES" sz="1000" dirty="0"/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8" name="Agrupar 137"/>
          <p:cNvGrpSpPr/>
          <p:nvPr/>
        </p:nvGrpSpPr>
        <p:grpSpPr>
          <a:xfrm>
            <a:off x="4731715" y="2553691"/>
            <a:ext cx="919200" cy="246221"/>
            <a:chOff x="2328828" y="832766"/>
            <a:chExt cx="919200" cy="246221"/>
          </a:xfrm>
        </p:grpSpPr>
        <p:sp>
          <p:nvSpPr>
            <p:cNvPr id="139" name="CuadroTexto 138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3</a:t>
              </a:r>
              <a:endParaRPr lang="es-ES" sz="1000" dirty="0"/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630831" y="1887705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SubTarea1</a:t>
            </a:r>
            <a:endParaRPr lang="es-ES" sz="1200" dirty="0"/>
          </a:p>
        </p:txBody>
      </p:sp>
      <p:sp>
        <p:nvSpPr>
          <p:cNvPr id="142" name="Rectángulo 141"/>
          <p:cNvSpPr/>
          <p:nvPr/>
        </p:nvSpPr>
        <p:spPr>
          <a:xfrm>
            <a:off x="7058014" y="755655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CuadroTexto 142"/>
          <p:cNvSpPr txBox="1"/>
          <p:nvPr/>
        </p:nvSpPr>
        <p:spPr>
          <a:xfrm>
            <a:off x="7058014" y="386323"/>
            <a:ext cx="89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Tarea 3</a:t>
            </a:r>
            <a:endParaRPr lang="es-ES" b="1" dirty="0"/>
          </a:p>
        </p:txBody>
      </p:sp>
      <p:grpSp>
        <p:nvGrpSpPr>
          <p:cNvPr id="144" name="Agrupar 143"/>
          <p:cNvGrpSpPr/>
          <p:nvPr/>
        </p:nvGrpSpPr>
        <p:grpSpPr>
          <a:xfrm>
            <a:off x="7138178" y="842099"/>
            <a:ext cx="919200" cy="246221"/>
            <a:chOff x="2328828" y="832766"/>
            <a:chExt cx="919200" cy="246221"/>
          </a:xfrm>
        </p:grpSpPr>
        <p:sp>
          <p:nvSpPr>
            <p:cNvPr id="145" name="CuadroTexto 144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1</a:t>
              </a:r>
              <a:endParaRPr lang="es-ES" sz="1000" dirty="0"/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47" name="Agrupar 146"/>
          <p:cNvGrpSpPr/>
          <p:nvPr/>
        </p:nvGrpSpPr>
        <p:grpSpPr>
          <a:xfrm>
            <a:off x="7138178" y="1051084"/>
            <a:ext cx="919200" cy="246221"/>
            <a:chOff x="2328828" y="832766"/>
            <a:chExt cx="919200" cy="246221"/>
          </a:xfrm>
        </p:grpSpPr>
        <p:sp>
          <p:nvSpPr>
            <p:cNvPr id="148" name="CuadroTexto 147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2</a:t>
              </a:r>
              <a:endParaRPr lang="es-ES" sz="1000" dirty="0"/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0" name="Agrupar 149"/>
          <p:cNvGrpSpPr/>
          <p:nvPr/>
        </p:nvGrpSpPr>
        <p:grpSpPr>
          <a:xfrm>
            <a:off x="7138178" y="1275027"/>
            <a:ext cx="919200" cy="246221"/>
            <a:chOff x="2328828" y="832766"/>
            <a:chExt cx="919200" cy="246221"/>
          </a:xfrm>
        </p:grpSpPr>
        <p:sp>
          <p:nvSpPr>
            <p:cNvPr id="151" name="CuadroTexto 150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3</a:t>
              </a:r>
              <a:endParaRPr lang="es-ES" sz="1000" dirty="0"/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Agrupar 152"/>
          <p:cNvGrpSpPr/>
          <p:nvPr/>
        </p:nvGrpSpPr>
        <p:grpSpPr>
          <a:xfrm>
            <a:off x="7138178" y="1506600"/>
            <a:ext cx="919200" cy="246221"/>
            <a:chOff x="2328828" y="832766"/>
            <a:chExt cx="919200" cy="246221"/>
          </a:xfrm>
        </p:grpSpPr>
        <p:sp>
          <p:nvSpPr>
            <p:cNvPr id="154" name="CuadroTexto 153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4</a:t>
              </a:r>
              <a:endParaRPr lang="es-ES" sz="1000" dirty="0"/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6" name="Agrupar 155"/>
          <p:cNvGrpSpPr/>
          <p:nvPr/>
        </p:nvGrpSpPr>
        <p:grpSpPr>
          <a:xfrm>
            <a:off x="7138178" y="1738173"/>
            <a:ext cx="919200" cy="246221"/>
            <a:chOff x="2328828" y="832766"/>
            <a:chExt cx="919200" cy="246221"/>
          </a:xfrm>
        </p:grpSpPr>
        <p:sp>
          <p:nvSpPr>
            <p:cNvPr id="157" name="CuadroTexto 156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5</a:t>
              </a:r>
              <a:endParaRPr lang="es-ES" sz="1000" dirty="0"/>
            </a:p>
          </p:txBody>
        </p:sp>
        <p:sp>
          <p:nvSpPr>
            <p:cNvPr id="158" name="Rectángulo 157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59" name="CuadroTexto 158"/>
          <p:cNvSpPr txBox="1"/>
          <p:nvPr/>
        </p:nvSpPr>
        <p:spPr>
          <a:xfrm>
            <a:off x="7406728" y="1836153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160" name="Imagen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551" y="3148685"/>
            <a:ext cx="1962645" cy="1994815"/>
          </a:xfrm>
          <a:prstGeom prst="rect">
            <a:avLst/>
          </a:prstGeom>
        </p:spPr>
      </p:pic>
      <p:pic>
        <p:nvPicPr>
          <p:cNvPr id="161" name="Imagen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14" y="3148685"/>
            <a:ext cx="1962645" cy="1994815"/>
          </a:xfrm>
          <a:prstGeom prst="rect">
            <a:avLst/>
          </a:prstGeom>
        </p:spPr>
      </p:pic>
      <p:sp>
        <p:nvSpPr>
          <p:cNvPr id="162" name="CuadroTexto 161"/>
          <p:cNvSpPr txBox="1"/>
          <p:nvPr/>
        </p:nvSpPr>
        <p:spPr>
          <a:xfrm>
            <a:off x="123797" y="264706"/>
            <a:ext cx="156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Test de Evaluación</a:t>
            </a:r>
          </a:p>
          <a:p>
            <a:r>
              <a:rPr lang="es-ES" sz="1200" b="1" dirty="0" smtClean="0"/>
              <a:t>Recorridos Cognitivos</a:t>
            </a:r>
          </a:p>
          <a:p>
            <a:r>
              <a:rPr lang="es-ES" sz="1200" dirty="0" smtClean="0"/>
              <a:t>App:</a:t>
            </a:r>
            <a:endParaRPr lang="es-ES" sz="1200" dirty="0"/>
          </a:p>
        </p:txBody>
      </p:sp>
      <p:cxnSp>
        <p:nvCxnSpPr>
          <p:cNvPr id="164" name="Conector recto 163"/>
          <p:cNvCxnSpPr/>
          <p:nvPr/>
        </p:nvCxnSpPr>
        <p:spPr>
          <a:xfrm flipV="1">
            <a:off x="4211309" y="1050721"/>
            <a:ext cx="419522" cy="36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recto 168"/>
          <p:cNvCxnSpPr>
            <a:stCxn id="130" idx="0"/>
            <a:endCxn id="100" idx="2"/>
          </p:cNvCxnSpPr>
          <p:nvPr/>
        </p:nvCxnSpPr>
        <p:spPr>
          <a:xfrm flipV="1">
            <a:off x="5632874" y="1699552"/>
            <a:ext cx="0" cy="20776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 flipV="1">
            <a:off x="6638492" y="1012677"/>
            <a:ext cx="419522" cy="36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2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10" y="3148685"/>
            <a:ext cx="1962645" cy="199481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315510" y="746322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315510" y="376990"/>
            <a:ext cx="89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Tarea 5</a:t>
            </a:r>
            <a:endParaRPr lang="es-ES" b="1" dirty="0"/>
          </a:p>
        </p:txBody>
      </p:sp>
      <p:grpSp>
        <p:nvGrpSpPr>
          <p:cNvPr id="86" name="Agrupar 85"/>
          <p:cNvGrpSpPr/>
          <p:nvPr/>
        </p:nvGrpSpPr>
        <p:grpSpPr>
          <a:xfrm>
            <a:off x="2395674" y="832766"/>
            <a:ext cx="919200" cy="246221"/>
            <a:chOff x="2328828" y="832766"/>
            <a:chExt cx="919200" cy="246221"/>
          </a:xfrm>
        </p:grpSpPr>
        <p:sp>
          <p:nvSpPr>
            <p:cNvPr id="11" name="CuadroTexto 10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1</a:t>
              </a:r>
              <a:endParaRPr lang="es-ES" sz="1000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Agrupar 86"/>
          <p:cNvGrpSpPr/>
          <p:nvPr/>
        </p:nvGrpSpPr>
        <p:grpSpPr>
          <a:xfrm>
            <a:off x="2395674" y="1041751"/>
            <a:ext cx="919200" cy="246221"/>
            <a:chOff x="2328828" y="832766"/>
            <a:chExt cx="919200" cy="246221"/>
          </a:xfrm>
        </p:grpSpPr>
        <p:sp>
          <p:nvSpPr>
            <p:cNvPr id="88" name="CuadroTexto 87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2</a:t>
              </a:r>
              <a:endParaRPr lang="es-ES" sz="1000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0" name="Agrupar 89"/>
          <p:cNvGrpSpPr/>
          <p:nvPr/>
        </p:nvGrpSpPr>
        <p:grpSpPr>
          <a:xfrm>
            <a:off x="2395674" y="1265694"/>
            <a:ext cx="919200" cy="246221"/>
            <a:chOff x="2328828" y="832766"/>
            <a:chExt cx="919200" cy="246221"/>
          </a:xfrm>
        </p:grpSpPr>
        <p:sp>
          <p:nvSpPr>
            <p:cNvPr id="91" name="CuadroTexto 90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3</a:t>
              </a:r>
              <a:endParaRPr lang="es-ES" sz="1000" dirty="0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2395674" y="1497267"/>
            <a:ext cx="919200" cy="246221"/>
            <a:chOff x="2328828" y="832766"/>
            <a:chExt cx="919200" cy="246221"/>
          </a:xfrm>
        </p:grpSpPr>
        <p:sp>
          <p:nvSpPr>
            <p:cNvPr id="94" name="CuadroTexto 93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4</a:t>
              </a:r>
              <a:endParaRPr lang="es-ES" sz="1000" dirty="0"/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2395674" y="1728840"/>
            <a:ext cx="919200" cy="246221"/>
            <a:chOff x="2328828" y="832766"/>
            <a:chExt cx="919200" cy="246221"/>
          </a:xfrm>
        </p:grpSpPr>
        <p:sp>
          <p:nvSpPr>
            <p:cNvPr id="97" name="CuadroTexto 96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5</a:t>
              </a:r>
              <a:endParaRPr lang="es-ES" sz="1000" dirty="0"/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99" name="CuadroTexto 98"/>
          <p:cNvSpPr txBox="1"/>
          <p:nvPr/>
        </p:nvSpPr>
        <p:spPr>
          <a:xfrm>
            <a:off x="2664224" y="182682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100" name="Rectángulo 99"/>
          <p:cNvSpPr/>
          <p:nvPr/>
        </p:nvSpPr>
        <p:spPr>
          <a:xfrm>
            <a:off x="4584705" y="744517"/>
            <a:ext cx="1962645" cy="943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/>
          <p:cNvSpPr txBox="1"/>
          <p:nvPr/>
        </p:nvSpPr>
        <p:spPr>
          <a:xfrm>
            <a:off x="4584705" y="375184"/>
            <a:ext cx="89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Tarea 6</a:t>
            </a:r>
            <a:endParaRPr lang="es-ES" b="1" dirty="0"/>
          </a:p>
        </p:txBody>
      </p:sp>
      <p:grpSp>
        <p:nvGrpSpPr>
          <p:cNvPr id="102" name="Agrupar 101"/>
          <p:cNvGrpSpPr/>
          <p:nvPr/>
        </p:nvGrpSpPr>
        <p:grpSpPr>
          <a:xfrm>
            <a:off x="4664869" y="957960"/>
            <a:ext cx="919200" cy="246221"/>
            <a:chOff x="2328828" y="832766"/>
            <a:chExt cx="919200" cy="246221"/>
          </a:xfrm>
        </p:grpSpPr>
        <p:sp>
          <p:nvSpPr>
            <p:cNvPr id="103" name="CuadroTexto 102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1</a:t>
              </a:r>
              <a:endParaRPr lang="es-ES" sz="1000" dirty="0"/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4664869" y="1166945"/>
            <a:ext cx="919200" cy="246221"/>
            <a:chOff x="2328828" y="832766"/>
            <a:chExt cx="919200" cy="246221"/>
          </a:xfrm>
        </p:grpSpPr>
        <p:sp>
          <p:nvSpPr>
            <p:cNvPr id="106" name="CuadroTexto 105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2</a:t>
              </a:r>
              <a:endParaRPr lang="es-ES" sz="1000" dirty="0"/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08" name="Agrupar 107"/>
          <p:cNvGrpSpPr/>
          <p:nvPr/>
        </p:nvGrpSpPr>
        <p:grpSpPr>
          <a:xfrm>
            <a:off x="4664869" y="1390888"/>
            <a:ext cx="919200" cy="246221"/>
            <a:chOff x="2328828" y="832766"/>
            <a:chExt cx="919200" cy="246221"/>
          </a:xfrm>
        </p:grpSpPr>
        <p:sp>
          <p:nvSpPr>
            <p:cNvPr id="109" name="CuadroTexto 108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3</a:t>
              </a:r>
              <a:endParaRPr lang="es-ES" sz="1000" dirty="0"/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29" name="CuadroTexto 128"/>
          <p:cNvSpPr txBox="1"/>
          <p:nvPr/>
        </p:nvSpPr>
        <p:spPr>
          <a:xfrm>
            <a:off x="4563985" y="724902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SubTarea1</a:t>
            </a:r>
            <a:endParaRPr lang="es-ES" sz="1200" dirty="0"/>
          </a:p>
        </p:txBody>
      </p:sp>
      <p:sp>
        <p:nvSpPr>
          <p:cNvPr id="130" name="Rectángulo 129"/>
          <p:cNvSpPr/>
          <p:nvPr/>
        </p:nvSpPr>
        <p:spPr>
          <a:xfrm>
            <a:off x="4584705" y="1896181"/>
            <a:ext cx="1962645" cy="943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2" name="Agrupar 131"/>
          <p:cNvGrpSpPr/>
          <p:nvPr/>
        </p:nvGrpSpPr>
        <p:grpSpPr>
          <a:xfrm>
            <a:off x="4664869" y="2109624"/>
            <a:ext cx="919200" cy="246221"/>
            <a:chOff x="2328828" y="832766"/>
            <a:chExt cx="919200" cy="246221"/>
          </a:xfrm>
        </p:grpSpPr>
        <p:sp>
          <p:nvSpPr>
            <p:cNvPr id="133" name="CuadroTexto 132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1</a:t>
              </a:r>
              <a:endParaRPr lang="es-ES" sz="1000" dirty="0"/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5" name="Agrupar 134"/>
          <p:cNvGrpSpPr/>
          <p:nvPr/>
        </p:nvGrpSpPr>
        <p:grpSpPr>
          <a:xfrm>
            <a:off x="4664869" y="2318609"/>
            <a:ext cx="919200" cy="246221"/>
            <a:chOff x="2328828" y="832766"/>
            <a:chExt cx="919200" cy="246221"/>
          </a:xfrm>
        </p:grpSpPr>
        <p:sp>
          <p:nvSpPr>
            <p:cNvPr id="136" name="CuadroTexto 135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2</a:t>
              </a:r>
              <a:endParaRPr lang="es-ES" sz="1000" dirty="0"/>
            </a:p>
          </p:txBody>
        </p:sp>
        <p:sp>
          <p:nvSpPr>
            <p:cNvPr id="137" name="Rectángulo 13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38" name="Agrupar 137"/>
          <p:cNvGrpSpPr/>
          <p:nvPr/>
        </p:nvGrpSpPr>
        <p:grpSpPr>
          <a:xfrm>
            <a:off x="4664869" y="2542552"/>
            <a:ext cx="919200" cy="246221"/>
            <a:chOff x="2328828" y="832766"/>
            <a:chExt cx="919200" cy="246221"/>
          </a:xfrm>
        </p:grpSpPr>
        <p:sp>
          <p:nvSpPr>
            <p:cNvPr id="139" name="CuadroTexto 138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3</a:t>
              </a:r>
              <a:endParaRPr lang="es-ES" sz="1000" dirty="0"/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41" name="CuadroTexto 140"/>
          <p:cNvSpPr txBox="1"/>
          <p:nvPr/>
        </p:nvSpPr>
        <p:spPr>
          <a:xfrm>
            <a:off x="4563985" y="1876566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SubTarea1</a:t>
            </a:r>
            <a:endParaRPr lang="es-ES" sz="1200" dirty="0"/>
          </a:p>
        </p:txBody>
      </p:sp>
      <p:sp>
        <p:nvSpPr>
          <p:cNvPr id="142" name="Rectángulo 141"/>
          <p:cNvSpPr/>
          <p:nvPr/>
        </p:nvSpPr>
        <p:spPr>
          <a:xfrm>
            <a:off x="6857476" y="744516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3" name="CuadroTexto 142"/>
          <p:cNvSpPr txBox="1"/>
          <p:nvPr/>
        </p:nvSpPr>
        <p:spPr>
          <a:xfrm>
            <a:off x="6857476" y="375184"/>
            <a:ext cx="89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Tarea 7</a:t>
            </a:r>
            <a:endParaRPr lang="es-ES" b="1" dirty="0"/>
          </a:p>
        </p:txBody>
      </p:sp>
      <p:grpSp>
        <p:nvGrpSpPr>
          <p:cNvPr id="144" name="Agrupar 143"/>
          <p:cNvGrpSpPr/>
          <p:nvPr/>
        </p:nvGrpSpPr>
        <p:grpSpPr>
          <a:xfrm>
            <a:off x="6937640" y="830960"/>
            <a:ext cx="919200" cy="246221"/>
            <a:chOff x="2328828" y="832766"/>
            <a:chExt cx="919200" cy="246221"/>
          </a:xfrm>
        </p:grpSpPr>
        <p:sp>
          <p:nvSpPr>
            <p:cNvPr id="145" name="CuadroTexto 144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1</a:t>
              </a:r>
              <a:endParaRPr lang="es-ES" sz="1000" dirty="0"/>
            </a:p>
          </p:txBody>
        </p:sp>
        <p:sp>
          <p:nvSpPr>
            <p:cNvPr id="146" name="Rectángulo 145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47" name="Agrupar 146"/>
          <p:cNvGrpSpPr/>
          <p:nvPr/>
        </p:nvGrpSpPr>
        <p:grpSpPr>
          <a:xfrm>
            <a:off x="6937640" y="1039945"/>
            <a:ext cx="919200" cy="246221"/>
            <a:chOff x="2328828" y="832766"/>
            <a:chExt cx="919200" cy="246221"/>
          </a:xfrm>
        </p:grpSpPr>
        <p:sp>
          <p:nvSpPr>
            <p:cNvPr id="148" name="CuadroTexto 147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2</a:t>
              </a:r>
              <a:endParaRPr lang="es-ES" sz="1000" dirty="0"/>
            </a:p>
          </p:txBody>
        </p:sp>
        <p:sp>
          <p:nvSpPr>
            <p:cNvPr id="149" name="Rectángulo 148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0" name="Agrupar 149"/>
          <p:cNvGrpSpPr/>
          <p:nvPr/>
        </p:nvGrpSpPr>
        <p:grpSpPr>
          <a:xfrm>
            <a:off x="6937640" y="1263888"/>
            <a:ext cx="919200" cy="246221"/>
            <a:chOff x="2328828" y="832766"/>
            <a:chExt cx="919200" cy="246221"/>
          </a:xfrm>
        </p:grpSpPr>
        <p:sp>
          <p:nvSpPr>
            <p:cNvPr id="151" name="CuadroTexto 150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3</a:t>
              </a:r>
              <a:endParaRPr lang="es-ES" sz="1000" dirty="0"/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Agrupar 152"/>
          <p:cNvGrpSpPr/>
          <p:nvPr/>
        </p:nvGrpSpPr>
        <p:grpSpPr>
          <a:xfrm>
            <a:off x="6937640" y="1495461"/>
            <a:ext cx="919200" cy="246221"/>
            <a:chOff x="2328828" y="832766"/>
            <a:chExt cx="919200" cy="246221"/>
          </a:xfrm>
        </p:grpSpPr>
        <p:sp>
          <p:nvSpPr>
            <p:cNvPr id="154" name="CuadroTexto 153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4</a:t>
              </a:r>
              <a:endParaRPr lang="es-ES" sz="1000" dirty="0"/>
            </a:p>
          </p:txBody>
        </p:sp>
        <p:sp>
          <p:nvSpPr>
            <p:cNvPr id="155" name="Rectángulo 15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156" name="Agrupar 155"/>
          <p:cNvGrpSpPr/>
          <p:nvPr/>
        </p:nvGrpSpPr>
        <p:grpSpPr>
          <a:xfrm>
            <a:off x="6937640" y="1727034"/>
            <a:ext cx="919200" cy="246221"/>
            <a:chOff x="2328828" y="832766"/>
            <a:chExt cx="919200" cy="246221"/>
          </a:xfrm>
        </p:grpSpPr>
        <p:sp>
          <p:nvSpPr>
            <p:cNvPr id="157" name="CuadroTexto 156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5</a:t>
              </a:r>
              <a:endParaRPr lang="es-ES" sz="1000" dirty="0"/>
            </a:p>
          </p:txBody>
        </p:sp>
        <p:sp>
          <p:nvSpPr>
            <p:cNvPr id="158" name="Rectángulo 157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159" name="CuadroTexto 158"/>
          <p:cNvSpPr txBox="1"/>
          <p:nvPr/>
        </p:nvSpPr>
        <p:spPr>
          <a:xfrm>
            <a:off x="7206190" y="182501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…</a:t>
            </a:r>
            <a:endParaRPr lang="es-ES" dirty="0"/>
          </a:p>
        </p:txBody>
      </p:sp>
      <p:pic>
        <p:nvPicPr>
          <p:cNvPr id="160" name="Imagen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5" y="3137546"/>
            <a:ext cx="1962645" cy="1994815"/>
          </a:xfrm>
          <a:prstGeom prst="rect">
            <a:avLst/>
          </a:prstGeom>
        </p:spPr>
      </p:pic>
      <p:pic>
        <p:nvPicPr>
          <p:cNvPr id="161" name="Imagen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76" y="3137546"/>
            <a:ext cx="1962645" cy="1994815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1" y="3145136"/>
            <a:ext cx="1962645" cy="1994815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94871" y="742773"/>
            <a:ext cx="1962645" cy="159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94871" y="373441"/>
            <a:ext cx="89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Tarea 4</a:t>
            </a:r>
            <a:endParaRPr lang="es-ES" b="1" dirty="0"/>
          </a:p>
        </p:txBody>
      </p:sp>
      <p:grpSp>
        <p:nvGrpSpPr>
          <p:cNvPr id="69" name="Agrupar 68"/>
          <p:cNvGrpSpPr/>
          <p:nvPr/>
        </p:nvGrpSpPr>
        <p:grpSpPr>
          <a:xfrm>
            <a:off x="175035" y="829217"/>
            <a:ext cx="919200" cy="246221"/>
            <a:chOff x="2328828" y="832766"/>
            <a:chExt cx="919200" cy="246221"/>
          </a:xfrm>
        </p:grpSpPr>
        <p:sp>
          <p:nvSpPr>
            <p:cNvPr id="70" name="CuadroTexto 69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1</a:t>
              </a:r>
              <a:endParaRPr lang="es-ES" sz="1000" dirty="0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75035" y="1038202"/>
            <a:ext cx="919200" cy="246221"/>
            <a:chOff x="2328828" y="832766"/>
            <a:chExt cx="919200" cy="246221"/>
          </a:xfrm>
        </p:grpSpPr>
        <p:sp>
          <p:nvSpPr>
            <p:cNvPr id="73" name="CuadroTexto 72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2</a:t>
              </a:r>
              <a:endParaRPr lang="es-ES" sz="1000" dirty="0"/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175035" y="1262145"/>
            <a:ext cx="919200" cy="246221"/>
            <a:chOff x="2328828" y="832766"/>
            <a:chExt cx="919200" cy="246221"/>
          </a:xfrm>
        </p:grpSpPr>
        <p:sp>
          <p:nvSpPr>
            <p:cNvPr id="76" name="CuadroTexto 75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3</a:t>
              </a:r>
              <a:endParaRPr lang="es-ES" sz="1000" dirty="0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Agrupar 77"/>
          <p:cNvGrpSpPr/>
          <p:nvPr/>
        </p:nvGrpSpPr>
        <p:grpSpPr>
          <a:xfrm>
            <a:off x="175035" y="1493718"/>
            <a:ext cx="919200" cy="246221"/>
            <a:chOff x="2328828" y="832766"/>
            <a:chExt cx="919200" cy="246221"/>
          </a:xfrm>
        </p:grpSpPr>
        <p:sp>
          <p:nvSpPr>
            <p:cNvPr id="79" name="CuadroTexto 78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4</a:t>
              </a:r>
              <a:endParaRPr lang="es-ES" sz="1000" dirty="0"/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175035" y="1725291"/>
            <a:ext cx="919200" cy="246221"/>
            <a:chOff x="2328828" y="832766"/>
            <a:chExt cx="919200" cy="246221"/>
          </a:xfrm>
        </p:grpSpPr>
        <p:sp>
          <p:nvSpPr>
            <p:cNvPr id="82" name="CuadroTexto 81"/>
            <p:cNvSpPr txBox="1"/>
            <p:nvPr/>
          </p:nvSpPr>
          <p:spPr>
            <a:xfrm>
              <a:off x="2485968" y="832766"/>
              <a:ext cx="7620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 smtClean="0"/>
                <a:t>Actividad 5</a:t>
              </a:r>
              <a:endParaRPr lang="es-ES" sz="1000" dirty="0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sp>
        <p:nvSpPr>
          <p:cNvPr id="84" name="CuadroTexto 83"/>
          <p:cNvSpPr txBox="1"/>
          <p:nvPr/>
        </p:nvSpPr>
        <p:spPr>
          <a:xfrm>
            <a:off x="443585" y="182327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…</a:t>
            </a:r>
            <a:endParaRPr lang="es-ES" dirty="0"/>
          </a:p>
        </p:txBody>
      </p:sp>
      <p:cxnSp>
        <p:nvCxnSpPr>
          <p:cNvPr id="85" name="Conector recto 84"/>
          <p:cNvCxnSpPr/>
          <p:nvPr/>
        </p:nvCxnSpPr>
        <p:spPr>
          <a:xfrm flipV="1">
            <a:off x="2057516" y="1041751"/>
            <a:ext cx="257994" cy="71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 flipV="1">
            <a:off x="4278155" y="957960"/>
            <a:ext cx="285830" cy="4748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 flipV="1">
            <a:off x="6547350" y="957960"/>
            <a:ext cx="285830" cy="4748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 flipV="1">
            <a:off x="5632874" y="1699552"/>
            <a:ext cx="0" cy="20776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74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156</TotalTime>
  <Words>123</Words>
  <Application>Microsoft Macintosh PowerPoint</Application>
  <PresentationFormat>Presentación en pantalla (16:9)</PresentationFormat>
  <Paragraphs>59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Office Theme</vt:lpstr>
      <vt:lpstr>Plantilla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Francisco Luis Gutierrez vela</cp:lastModifiedBy>
  <cp:revision>40</cp:revision>
  <dcterms:created xsi:type="dcterms:W3CDTF">2010-04-12T23:12:02Z</dcterms:created>
  <dcterms:modified xsi:type="dcterms:W3CDTF">2017-12-18T09:11:22Z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