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F2"/>
    <a:srgbClr val="FF3399"/>
    <a:srgbClr val="FFFFFF"/>
    <a:srgbClr val="0036D0"/>
    <a:srgbClr val="DB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A1DB-D9FC-4906-918E-4CE2636864CC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92DB5-639D-43DE-BAF1-8FC0B606B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72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0D8F-D65A-19F0-DBD4-589C3B4A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EB713-D301-678D-79E4-9C2F97481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AFA16-FFDE-A3B9-A9E8-9EE6C763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A16D-E94A-03AB-6738-ED8DC857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99F06-B62D-50C3-A928-6A8425E4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318-90D7-92F6-C867-1286B8C9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BE52B-5A55-1457-B473-748F2201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3D59C-9048-0B13-5C76-043336B8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37BF5-BFF6-52D6-1D35-B83F3D4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F14BE-9FF8-C38A-3DD8-BA19B77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1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709E71-64A5-3FD0-E3CE-10C59966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2EE18D-3D73-F799-35B8-A6BDEDD6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FEE54-CA9B-5CD9-6F10-DDE38296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F0736-5A17-8CF0-5A36-35AE6674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C2D3C-0738-84EF-4122-C8AD1060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7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21B7F-15BD-D1D0-048A-83EE1612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9B68F-8B82-2286-BA32-EE8C830A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88CA4-4731-0436-190C-D1A23450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4A498-B227-C10F-5979-8A0D8AC9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DE1DD-F8BE-572E-F012-A6BBE99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7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53E5-D9D7-C1ED-CECD-E5D3A16D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80849-3267-9D90-34D1-B18188E2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A8E4A-62ED-F7E8-F453-0191F8E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06432-29A0-B24C-E48B-AD7C1A2B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5A11A-A2E1-7118-BDEE-CB08D7D7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BF8-C5E8-ECA8-2C8A-4CFE5C7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8975C-EBD9-1171-F61D-733E58EE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BF3BF5-90A8-0A86-1F76-2DAE39F0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821D69-874C-50DD-EA30-4E9F6AE5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E22E5-55EB-90D9-048A-3208A94A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B3C71-69B4-3E8B-8A09-B22B152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0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55416-4D81-97CD-8818-DCEA9CDD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9F35A-9154-8552-6B82-FA7F268D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34269-B406-F945-67BB-78989A8A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F6704-CE65-E16F-EA84-4E5CAE60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4E5C6-C6DC-AD09-5F59-42B53230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84A9BF-756B-71A6-EEB3-007D3577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5EE360-7165-6174-CA82-9CC96D51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09BCF5-BFD1-4BD9-0A5E-B5355E1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5E16B-265C-27FB-8425-96E92F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0A6F91-A126-F0E9-10F6-35F49FE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837D26-0B9C-1AEA-BACA-95DBB446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82DDDA-99FB-9B22-1163-88EB821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3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99FFB-6B58-2233-A2C5-897E25BD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FAD067-399D-8DE9-60A3-BA04636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9F88EA-B638-DB12-217A-DE96F7CA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D7CCF-3BE9-CF27-080B-A9190024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8FFAD-8021-330B-D507-A08C9E88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5F29A-18C7-6DDD-B601-403742F6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A0588-7BDB-BD40-B4AE-26C755BC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CF384-F976-0C3B-FCF7-7DF8D592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277F8-D36C-D84A-4E73-BA4D934A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8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2B274-78B0-96A7-ECE9-F7F9D0E6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63E9A-25A8-41D1-A330-D407D460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EDBCD-DD1F-6FC2-BA4B-213090AB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D0C62-8B6F-1E2A-FF01-C4F6DB72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A65805-D9D9-B218-4C99-FA04610A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88189-819F-A136-F277-E49C3A9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1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7F5F7A-2DBF-00E1-92A6-0B2AF599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C64EB-A371-62F8-62FC-C266FC1A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D801A-54A5-A44D-0665-DC3A88E0E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7D34D-5E6A-454C-984A-10ECD7CC6450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90A6B-6A0E-5C07-C348-7D22EF3F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4136A-1251-0E51-68E7-C95B9618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1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D43F2B99-9B9E-08E8-5A7D-5D21B2BBB771}"/>
              </a:ext>
            </a:extLst>
          </p:cNvPr>
          <p:cNvGrpSpPr/>
          <p:nvPr/>
        </p:nvGrpSpPr>
        <p:grpSpPr>
          <a:xfrm>
            <a:off x="0" y="388941"/>
            <a:ext cx="12192000" cy="6080117"/>
            <a:chOff x="0" y="388941"/>
            <a:chExt cx="12192000" cy="6080117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BAF4438-F947-D3BD-4BA4-F0B878B6E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8941"/>
              <a:ext cx="12192000" cy="6080117"/>
            </a:xfrm>
            <a:prstGeom prst="rect">
              <a:avLst/>
            </a:prstGeom>
          </p:spPr>
        </p:pic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7CB5196D-BCCE-6011-095E-1F66D1A830C4}"/>
                </a:ext>
              </a:extLst>
            </p:cNvPr>
            <p:cNvGrpSpPr/>
            <p:nvPr/>
          </p:nvGrpSpPr>
          <p:grpSpPr>
            <a:xfrm>
              <a:off x="1627717" y="1268942"/>
              <a:ext cx="5195164" cy="203194"/>
              <a:chOff x="1627717" y="1268942"/>
              <a:chExt cx="5195164" cy="203194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DA673964-F3E7-FE24-5924-B5D5E427BB25}"/>
                  </a:ext>
                </a:extLst>
              </p:cNvPr>
              <p:cNvGrpSpPr/>
              <p:nvPr/>
            </p:nvGrpSpPr>
            <p:grpSpPr>
              <a:xfrm>
                <a:off x="1627717" y="1268942"/>
                <a:ext cx="5195164" cy="175678"/>
                <a:chOff x="1627717" y="1268942"/>
                <a:chExt cx="5195164" cy="175678"/>
              </a:xfrm>
            </p:grpSpPr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F70C8AF2-CB07-5D48-90A5-C30FDC9C2858}"/>
                    </a:ext>
                  </a:extLst>
                </p:cNvPr>
                <p:cNvGrpSpPr/>
                <p:nvPr/>
              </p:nvGrpSpPr>
              <p:grpSpPr>
                <a:xfrm>
                  <a:off x="1627717" y="1268942"/>
                  <a:ext cx="247650" cy="175678"/>
                  <a:chOff x="1627717" y="1268942"/>
                  <a:chExt cx="247650" cy="175678"/>
                </a:xfrm>
              </p:grpSpPr>
              <p:cxnSp>
                <p:nvCxnSpPr>
                  <p:cNvPr id="7" name="Conector recto 6">
                    <a:extLst>
                      <a:ext uri="{FF2B5EF4-FFF2-40B4-BE49-F238E27FC236}">
                        <a16:creationId xmlns:a16="http://schemas.microsoft.com/office/drawing/2014/main" id="{90D744AA-9B61-8E46-2B05-3AC660739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7717" y="1268942"/>
                    <a:ext cx="24765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ector recto 18">
                    <a:extLst>
                      <a:ext uri="{FF2B5EF4-FFF2-40B4-BE49-F238E27FC236}">
                        <a16:creationId xmlns:a16="http://schemas.microsoft.com/office/drawing/2014/main" id="{6DE8DEF7-32A9-4F70-11EC-942DD9415F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7717" y="1444259"/>
                    <a:ext cx="24765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ector recto 12">
                    <a:extLst>
                      <a:ext uri="{FF2B5EF4-FFF2-40B4-BE49-F238E27FC236}">
                        <a16:creationId xmlns:a16="http://schemas.microsoft.com/office/drawing/2014/main" id="{97CC65D8-8AAC-D684-FFF5-557A2F150E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8026" y="1444620"/>
                    <a:ext cx="227613" cy="0"/>
                  </a:xfrm>
                  <a:prstGeom prst="line">
                    <a:avLst/>
                  </a:prstGeom>
                  <a:ln>
                    <a:solidFill>
                      <a:srgbClr val="003FF2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455CD45F-BFB5-BB59-F414-7465C1746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5231" y="1275146"/>
                  <a:ext cx="24765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riángulo isósceles 22">
                <a:extLst>
                  <a:ext uri="{FF2B5EF4-FFF2-40B4-BE49-F238E27FC236}">
                    <a16:creationId xmlns:a16="http://schemas.microsoft.com/office/drawing/2014/main" id="{D0F42064-65D2-B02C-B24F-FD1A8FE0A1CA}"/>
                  </a:ext>
                </a:extLst>
              </p:cNvPr>
              <p:cNvSpPr/>
              <p:nvPr/>
            </p:nvSpPr>
            <p:spPr>
              <a:xfrm>
                <a:off x="1708150" y="1406587"/>
                <a:ext cx="69851" cy="65549"/>
              </a:xfrm>
              <a:prstGeom prst="triangle">
                <a:avLst/>
              </a:prstGeom>
              <a:solidFill>
                <a:srgbClr val="003FF2"/>
              </a:solidFill>
              <a:ln>
                <a:solidFill>
                  <a:srgbClr val="003FF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8439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DEL RIO MONLEÓN</dc:creator>
  <cp:lastModifiedBy>ÁLVARO DEL RIO MONLEÓN</cp:lastModifiedBy>
  <cp:revision>14</cp:revision>
  <dcterms:created xsi:type="dcterms:W3CDTF">2024-05-26T08:47:56Z</dcterms:created>
  <dcterms:modified xsi:type="dcterms:W3CDTF">2024-09-05T12:19:16Z</dcterms:modified>
</cp:coreProperties>
</file>