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84" d="100"/>
          <a:sy n="84" d="100"/>
        </p:scale>
        <p:origin x="1077" y="2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09BA0-BCE9-4E02-BC0A-EE5226B07A69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C23F1-4837-456A-B112-EAA520592F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33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C23F1-4837-456A-B112-EAA520592F1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67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C1EEC-1F98-CC44-C42E-7EE3E583F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EB626C-BA9A-77C0-342E-A4F88AFA8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D280C-98A1-EE79-C7D8-A5514645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6BB39-03E9-B330-5565-20CDFE1C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A7CB32-9D30-047D-4AE0-1CF8C52D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30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C7E0A-F3E5-9FC9-A3A3-CD7F4D88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DFE840-4581-B37A-AE3E-700509927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EB5886-E87C-5F8D-55CA-52C25C91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17B927-3C11-16D7-CDC9-341A34CC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CB4D70-F3B9-C6FF-863D-6109A691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70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C83613-5D2B-BA49-B749-D2E63DC94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D8813B-921E-7C45-EB62-256ADDF7A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C6A1F4-3AD1-8A7A-ABE9-29168449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AD8D3C-1E3C-614D-92D2-15791AFB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B8D541-6EB5-55B2-2268-00474292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67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D25B1-F567-5863-DA00-90CEB5FE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91137-A9D5-EFF6-F5F3-1AAA2D26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1A8ECE-F75E-6B22-80B8-139A508E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C2BC12-126E-FD5A-B990-7AF682A5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42FC04-BDEB-C9C3-BAF5-A76A6480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66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10FC5-54FC-A233-A9D5-915C59C3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7B0607-40C0-18AF-210C-9F7D9ECC7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58DEE2-C40D-05E1-449C-ACB2B01E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83C455-EC9A-4020-2A29-0C8C9CE3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866F00-4D3C-4A08-9A6E-847782B8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95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FDAAC-E313-E2A7-E33D-E52F10B1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0CEB7C-7CBC-530D-F4C2-30B8F5591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51D471-6348-E620-45AE-341F7A24C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0AB8FA-BB18-A31F-D8E1-607125DB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D78425-A052-3065-637C-0C74C86C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61907E-C063-1DB0-6446-858751BA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269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07BDE-CDEB-33FC-CD00-7023803F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8F9BCE-913D-8BCF-7E3F-35BC55F8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47639E-E5A4-6069-A955-DD211D9CE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B290FF-5A50-F2AA-8D55-00929FB59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0BA39E-A742-F232-E208-FE4DE207E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AA8682-DB3C-6ACA-E3EB-44724C0B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F344B4-6FE4-62DA-86E3-619BDD22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D80006-5DCB-8BF2-F689-0DFDCFD6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02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217A4-4FAA-65CF-ADDD-7364147E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7EF467-2CB2-505E-4626-55BA0702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9E14E6-FF69-DBD7-B01C-B18EFFBA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CC565A-4753-FC65-D703-50A582EC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231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99A7F1-1B06-8C08-768F-2F4DCF5B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EE15DE-289B-B6F7-3569-9921D998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A1F197-79D3-CA4A-D8E5-748563E4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64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BFC81-1DF9-03FD-A387-643AC3DB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F159E5-E510-DF52-E8C6-6286342B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1E1E28-084D-0489-F5AB-DBA71F937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0E6A66-336A-B2DD-6DA6-A19284F8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78D72D-A8AB-31E5-0478-1AC80FD0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AC9422-E8E6-06DA-D566-5D5D1374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00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24752-A41B-FB11-CD11-3CB0E087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AB3B95-4AAB-7ADE-B13F-3B63C16AB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3B963C-F0A5-2944-3034-677A65017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74506B-C47B-AD8F-11B9-DC3B4726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8C9297-2F2B-B505-DFAB-DEBCCFE9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956EF1-868F-C11C-A7CF-1AC104C4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52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71C640-DCC0-4A91-1311-2FE93CCC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D86D65-D1D9-CBFE-A20B-55C61526C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EB1AC9-D993-04B6-2D65-6CBE7CB8D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259EA-F9E5-401E-8467-5BFE1DA5D91D}" type="datetimeFigureOut">
              <a:rPr lang="es-ES" smtClean="0"/>
              <a:t>05/09/2024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8AFA13-24FD-E8CC-0A19-0CB5DD872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55AF-2037-6952-70F1-212FAEDB0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9C634E-E2F9-4D43-9056-DFB4BE325E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18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98865B3-7AC8-60F1-8A40-3267FB920EA1}"/>
              </a:ext>
            </a:extLst>
          </p:cNvPr>
          <p:cNvGrpSpPr/>
          <p:nvPr/>
        </p:nvGrpSpPr>
        <p:grpSpPr>
          <a:xfrm>
            <a:off x="0" y="388145"/>
            <a:ext cx="12192000" cy="6081709"/>
            <a:chOff x="0" y="388145"/>
            <a:chExt cx="12192000" cy="6081709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DA035797-3A04-6C5C-0DC6-705F13493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88145"/>
              <a:ext cx="12192000" cy="6081709"/>
            </a:xfrm>
            <a:prstGeom prst="rect">
              <a:avLst/>
            </a:prstGeom>
          </p:spPr>
        </p:pic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13096F56-ED37-B6C7-506B-2FE6C6EBDF32}"/>
                </a:ext>
              </a:extLst>
            </p:cNvPr>
            <p:cNvGrpSpPr/>
            <p:nvPr/>
          </p:nvGrpSpPr>
          <p:grpSpPr>
            <a:xfrm>
              <a:off x="3337765" y="1496541"/>
              <a:ext cx="6633213" cy="4239929"/>
              <a:chOff x="3343901" y="1453587"/>
              <a:chExt cx="6633213" cy="4239929"/>
            </a:xfrm>
          </p:grpSpPr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B433578E-009F-76A3-C0DD-4CDC6A4EC2DB}"/>
                  </a:ext>
                </a:extLst>
              </p:cNvPr>
              <p:cNvGrpSpPr/>
              <p:nvPr/>
            </p:nvGrpSpPr>
            <p:grpSpPr>
              <a:xfrm>
                <a:off x="3343901" y="1453587"/>
                <a:ext cx="2496577" cy="3730604"/>
                <a:chOff x="3343901" y="1453587"/>
                <a:chExt cx="2496577" cy="3730604"/>
              </a:xfrm>
            </p:grpSpPr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FC298BDE-36EE-9EFF-941E-42F7D8809643}"/>
                    </a:ext>
                  </a:extLst>
                </p:cNvPr>
                <p:cNvSpPr txBox="1"/>
                <p:nvPr/>
              </p:nvSpPr>
              <p:spPr>
                <a:xfrm>
                  <a:off x="3574765" y="2744150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</a:rPr>
                    <a:t>0.0</a:t>
                  </a:r>
                </a:p>
              </p:txBody>
            </p:sp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2AF631B6-3790-7E65-A713-38B3CAAAB213}"/>
                    </a:ext>
                  </a:extLst>
                </p:cNvPr>
                <p:cNvSpPr txBox="1"/>
                <p:nvPr/>
              </p:nvSpPr>
              <p:spPr>
                <a:xfrm>
                  <a:off x="3928105" y="2682920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0.5</a:t>
                  </a:r>
                </a:p>
              </p:txBody>
            </p:sp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E0287739-B9A0-0F60-37EA-6E9777E16516}"/>
                    </a:ext>
                  </a:extLst>
                </p:cNvPr>
                <p:cNvSpPr txBox="1"/>
                <p:nvPr/>
              </p:nvSpPr>
              <p:spPr>
                <a:xfrm>
                  <a:off x="5133798" y="1453587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1.0</a:t>
                  </a:r>
                </a:p>
              </p:txBody>
            </p:sp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59171174-445F-F3F3-6E9F-CDF009FA9C15}"/>
                    </a:ext>
                  </a:extLst>
                </p:cNvPr>
                <p:cNvSpPr txBox="1"/>
                <p:nvPr/>
              </p:nvSpPr>
              <p:spPr>
                <a:xfrm>
                  <a:off x="4389625" y="2221269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0.75</a:t>
                  </a:r>
                </a:p>
              </p:txBody>
            </p:sp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70FB01EC-29A4-B930-BC84-49573E712571}"/>
                    </a:ext>
                  </a:extLst>
                </p:cNvPr>
                <p:cNvSpPr txBox="1"/>
                <p:nvPr/>
              </p:nvSpPr>
              <p:spPr>
                <a:xfrm>
                  <a:off x="3682945" y="2859566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0.25</a:t>
                  </a:r>
                </a:p>
              </p:txBody>
            </p:sp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232B5B27-52C9-8E1C-A233-3E2E0655EA29}"/>
                    </a:ext>
                  </a:extLst>
                </p:cNvPr>
                <p:cNvSpPr txBox="1"/>
                <p:nvPr/>
              </p:nvSpPr>
              <p:spPr>
                <a:xfrm>
                  <a:off x="3343901" y="4953359"/>
                  <a:ext cx="42267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</a:rPr>
                    <a:t>0.0</a:t>
                  </a:r>
                </a:p>
              </p:txBody>
            </p:sp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74DBEDFD-276C-BFAB-4761-0A75393E7B13}"/>
                    </a:ext>
                  </a:extLst>
                </p:cNvPr>
                <p:cNvSpPr txBox="1"/>
                <p:nvPr/>
              </p:nvSpPr>
              <p:spPr>
                <a:xfrm>
                  <a:off x="3755444" y="4839823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0.5</a:t>
                  </a:r>
                </a:p>
              </p:txBody>
            </p:sp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42E495FB-3B21-403F-AA45-E7ED63AE209A}"/>
                    </a:ext>
                  </a:extLst>
                </p:cNvPr>
                <p:cNvSpPr txBox="1"/>
                <p:nvPr/>
              </p:nvSpPr>
              <p:spPr>
                <a:xfrm>
                  <a:off x="4881526" y="4783368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1.0</a:t>
                  </a:r>
                </a:p>
              </p:txBody>
            </p:sp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8E5CFF42-8541-2101-DF43-F271CEE3A57A}"/>
                    </a:ext>
                  </a:extLst>
                </p:cNvPr>
                <p:cNvSpPr txBox="1"/>
                <p:nvPr/>
              </p:nvSpPr>
              <p:spPr>
                <a:xfrm>
                  <a:off x="4153919" y="4817549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0.75</a:t>
                  </a:r>
                </a:p>
              </p:txBody>
            </p:sp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DC675AD4-96E7-F677-D38A-80958FEBCC61}"/>
                    </a:ext>
                  </a:extLst>
                </p:cNvPr>
                <p:cNvSpPr txBox="1"/>
                <p:nvPr/>
              </p:nvSpPr>
              <p:spPr>
                <a:xfrm>
                  <a:off x="3505428" y="4896591"/>
                  <a:ext cx="42267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0.25</a:t>
                  </a:r>
                </a:p>
              </p:txBody>
            </p:sp>
          </p:grp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2A5A5CD-D654-1C0B-4C8A-CB139703DBD4}"/>
                  </a:ext>
                </a:extLst>
              </p:cNvPr>
              <p:cNvSpPr txBox="1"/>
              <p:nvPr/>
            </p:nvSpPr>
            <p:spPr>
              <a:xfrm>
                <a:off x="8532845" y="5428266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</a:rPr>
                  <a:t>0.0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6F7F3F08-5DFD-0347-203C-965D0A7105CC}"/>
                  </a:ext>
                </a:extLst>
              </p:cNvPr>
              <p:cNvSpPr txBox="1"/>
              <p:nvPr/>
            </p:nvSpPr>
            <p:spPr>
              <a:xfrm>
                <a:off x="8871179" y="5419854"/>
                <a:ext cx="39731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9F143A0-A4B9-3B66-D8AD-19CB45E24DA2}"/>
                  </a:ext>
                </a:extLst>
              </p:cNvPr>
              <p:cNvSpPr txBox="1"/>
              <p:nvPr/>
            </p:nvSpPr>
            <p:spPr>
              <a:xfrm>
                <a:off x="9270434" y="5462684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CA0A233-D84E-47DB-276E-DFB0A5CB6BCC}"/>
                  </a:ext>
                </a:extLst>
              </p:cNvPr>
              <p:cNvSpPr txBox="1"/>
              <p:nvPr/>
            </p:nvSpPr>
            <p:spPr>
              <a:xfrm>
                <a:off x="9039791" y="5435725"/>
                <a:ext cx="39731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0.75</a:t>
                </a: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BF1CD69-85D1-06BA-3038-4801BF001F87}"/>
                  </a:ext>
                </a:extLst>
              </p:cNvPr>
              <p:cNvSpPr txBox="1"/>
              <p:nvPr/>
            </p:nvSpPr>
            <p:spPr>
              <a:xfrm>
                <a:off x="8656823" y="5333789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0.25</a:t>
                </a:r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B4B0317B-F173-49B4-79E9-7D54FCD8707C}"/>
                  </a:ext>
                </a:extLst>
              </p:cNvPr>
              <p:cNvSpPr txBox="1"/>
              <p:nvPr/>
            </p:nvSpPr>
            <p:spPr>
              <a:xfrm>
                <a:off x="8669825" y="2772347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</a:rPr>
                  <a:t>0.0</a:t>
                </a: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C3FC9BE9-76E4-244D-10BB-774C4EF49EEE}"/>
                  </a:ext>
                </a:extLst>
              </p:cNvPr>
              <p:cNvSpPr txBox="1"/>
              <p:nvPr/>
            </p:nvSpPr>
            <p:spPr>
              <a:xfrm>
                <a:off x="8886185" y="2717761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D296B0BF-4DBD-DB68-5571-E3F80B6118D6}"/>
                  </a:ext>
                </a:extLst>
              </p:cNvPr>
              <p:cNvSpPr txBox="1"/>
              <p:nvPr/>
            </p:nvSpPr>
            <p:spPr>
              <a:xfrm>
                <a:off x="9208823" y="1456269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C37DA52-C336-CCA9-7726-7614FA2F3A4E}"/>
                  </a:ext>
                </a:extLst>
              </p:cNvPr>
              <p:cNvSpPr txBox="1"/>
              <p:nvPr/>
            </p:nvSpPr>
            <p:spPr>
              <a:xfrm>
                <a:off x="9023165" y="2263310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0.75</a:t>
                </a:r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1FE0832C-9AC7-ED89-B3A9-79B83108070B}"/>
                  </a:ext>
                </a:extLst>
              </p:cNvPr>
              <p:cNvSpPr txBox="1"/>
              <p:nvPr/>
            </p:nvSpPr>
            <p:spPr>
              <a:xfrm>
                <a:off x="8778005" y="2950402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0.25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871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93028DC-CC85-E327-13F6-5639F525304E}"/>
              </a:ext>
            </a:extLst>
          </p:cNvPr>
          <p:cNvGrpSpPr/>
          <p:nvPr/>
        </p:nvGrpSpPr>
        <p:grpSpPr>
          <a:xfrm>
            <a:off x="0" y="384177"/>
            <a:ext cx="12192000" cy="6089646"/>
            <a:chOff x="0" y="384177"/>
            <a:chExt cx="12192000" cy="6089646"/>
          </a:xfrm>
        </p:grpSpPr>
        <p:pic>
          <p:nvPicPr>
            <p:cNvPr id="3" name="Imagen 2" descr="Diagrama&#10;&#10;Descripción generada automáticamente">
              <a:extLst>
                <a:ext uri="{FF2B5EF4-FFF2-40B4-BE49-F238E27FC236}">
                  <a16:creationId xmlns:a16="http://schemas.microsoft.com/office/drawing/2014/main" id="{495695B9-D611-39B6-B1EC-54260C456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4177"/>
              <a:ext cx="12192000" cy="6089646"/>
            </a:xfrm>
            <a:prstGeom prst="rect">
              <a:avLst/>
            </a:prstGeom>
          </p:spPr>
        </p:pic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19B7A71C-36AA-82BC-D3A8-71D3F0D8BA8F}"/>
                </a:ext>
              </a:extLst>
            </p:cNvPr>
            <p:cNvGrpSpPr/>
            <p:nvPr/>
          </p:nvGrpSpPr>
          <p:grpSpPr>
            <a:xfrm>
              <a:off x="3368573" y="1521571"/>
              <a:ext cx="6898685" cy="4280833"/>
              <a:chOff x="3355694" y="1470055"/>
              <a:chExt cx="6898685" cy="4280833"/>
            </a:xfrm>
          </p:grpSpPr>
          <p:grpSp>
            <p:nvGrpSpPr>
              <p:cNvPr id="29" name="Grupo 28">
                <a:extLst>
                  <a:ext uri="{FF2B5EF4-FFF2-40B4-BE49-F238E27FC236}">
                    <a16:creationId xmlns:a16="http://schemas.microsoft.com/office/drawing/2014/main" id="{F0D7E134-D759-2247-AB3F-73DFDB1D2FFB}"/>
                  </a:ext>
                </a:extLst>
              </p:cNvPr>
              <p:cNvGrpSpPr/>
              <p:nvPr/>
            </p:nvGrpSpPr>
            <p:grpSpPr>
              <a:xfrm>
                <a:off x="3355694" y="1470055"/>
                <a:ext cx="6898685" cy="4255405"/>
                <a:chOff x="3355694" y="1470055"/>
                <a:chExt cx="6898685" cy="4255405"/>
              </a:xfrm>
            </p:grpSpPr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8CF03495-A9CE-54F6-D12B-87856F37F52C}"/>
                    </a:ext>
                  </a:extLst>
                </p:cNvPr>
                <p:cNvSpPr txBox="1"/>
                <p:nvPr/>
              </p:nvSpPr>
              <p:spPr>
                <a:xfrm>
                  <a:off x="3821097" y="1470055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</a:rPr>
                    <a:t>0.0</a:t>
                  </a:r>
                </a:p>
              </p:txBody>
            </p:sp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364E1F61-E633-4B13-3BB9-2CAF8D42DD39}"/>
                    </a:ext>
                  </a:extLst>
                </p:cNvPr>
                <p:cNvSpPr txBox="1"/>
                <p:nvPr/>
              </p:nvSpPr>
              <p:spPr>
                <a:xfrm>
                  <a:off x="4219402" y="1900210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0.5</a:t>
                  </a:r>
                </a:p>
              </p:txBody>
            </p:sp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7B3776CA-A203-D75E-8C41-1941D7CF2417}"/>
                    </a:ext>
                  </a:extLst>
                </p:cNvPr>
                <p:cNvSpPr txBox="1"/>
                <p:nvPr/>
              </p:nvSpPr>
              <p:spPr>
                <a:xfrm>
                  <a:off x="5503473" y="2049970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1.0</a:t>
                  </a:r>
                </a:p>
              </p:txBody>
            </p:sp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031FF2D9-9407-4083-9BD5-5A1FD7544235}"/>
                    </a:ext>
                  </a:extLst>
                </p:cNvPr>
                <p:cNvSpPr txBox="1"/>
                <p:nvPr/>
              </p:nvSpPr>
              <p:spPr>
                <a:xfrm>
                  <a:off x="4720543" y="2007574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0.75</a:t>
                  </a:r>
                </a:p>
              </p:txBody>
            </p:sp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D3E6E6F3-4F88-63FA-7EC4-CFB74F044249}"/>
                    </a:ext>
                  </a:extLst>
                </p:cNvPr>
                <p:cNvSpPr txBox="1"/>
                <p:nvPr/>
              </p:nvSpPr>
              <p:spPr>
                <a:xfrm>
                  <a:off x="3954109" y="1757835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0.25</a:t>
                  </a:r>
                </a:p>
              </p:txBody>
            </p:sp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3C7504EC-0F25-A67E-E21F-B80F93868F3A}"/>
                    </a:ext>
                  </a:extLst>
                </p:cNvPr>
                <p:cNvSpPr txBox="1"/>
                <p:nvPr/>
              </p:nvSpPr>
              <p:spPr>
                <a:xfrm>
                  <a:off x="3355694" y="4921768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</a:rPr>
                    <a:t>0.0</a:t>
                  </a:r>
                </a:p>
              </p:txBody>
            </p:sp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97EA7B5F-F1BE-05A0-7DE7-4D5AAE6A305B}"/>
                    </a:ext>
                  </a:extLst>
                </p:cNvPr>
                <p:cNvSpPr txBox="1"/>
                <p:nvPr/>
              </p:nvSpPr>
              <p:spPr>
                <a:xfrm>
                  <a:off x="3743293" y="4806352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0.5</a:t>
                  </a:r>
                </a:p>
              </p:txBody>
            </p:sp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593F7931-1471-2648-8E26-9462314C86A4}"/>
                    </a:ext>
                  </a:extLst>
                </p:cNvPr>
                <p:cNvSpPr txBox="1"/>
                <p:nvPr/>
              </p:nvSpPr>
              <p:spPr>
                <a:xfrm>
                  <a:off x="4858019" y="4728089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1.0</a:t>
                  </a:r>
                </a:p>
              </p:txBody>
            </p:sp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DA2B3543-4BEB-6953-B6F4-B9F1AAF652B9}"/>
                    </a:ext>
                  </a:extLst>
                </p:cNvPr>
                <p:cNvSpPr txBox="1"/>
                <p:nvPr/>
              </p:nvSpPr>
              <p:spPr>
                <a:xfrm>
                  <a:off x="4151339" y="4768606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0.75</a:t>
                  </a:r>
                </a:p>
              </p:txBody>
            </p:sp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BA212C1A-33E4-EF75-6EBD-83374AA10F2A}"/>
                    </a:ext>
                  </a:extLst>
                </p:cNvPr>
                <p:cNvSpPr txBox="1"/>
                <p:nvPr/>
              </p:nvSpPr>
              <p:spPr>
                <a:xfrm>
                  <a:off x="3471562" y="4806352"/>
                  <a:ext cx="429385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0.25</a:t>
                  </a:r>
                </a:p>
              </p:txBody>
            </p:sp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218C5AAB-8B8B-A9BB-F6AA-BDAF1B1368A1}"/>
                    </a:ext>
                  </a:extLst>
                </p:cNvPr>
                <p:cNvSpPr txBox="1"/>
                <p:nvPr/>
              </p:nvSpPr>
              <p:spPr>
                <a:xfrm>
                  <a:off x="8983231" y="1493562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</a:rPr>
                    <a:t>0.0</a:t>
                  </a:r>
                </a:p>
              </p:txBody>
            </p:sp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355D01D0-0C08-487D-1C10-99918491E532}"/>
                    </a:ext>
                  </a:extLst>
                </p:cNvPr>
                <p:cNvSpPr txBox="1"/>
                <p:nvPr/>
              </p:nvSpPr>
              <p:spPr>
                <a:xfrm>
                  <a:off x="9123081" y="1917222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0.5</a:t>
                  </a:r>
                </a:p>
              </p:txBody>
            </p:sp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4D4A192A-D9A8-5B6B-071B-EAF4507260EC}"/>
                    </a:ext>
                  </a:extLst>
                </p:cNvPr>
                <p:cNvSpPr txBox="1"/>
                <p:nvPr/>
              </p:nvSpPr>
              <p:spPr>
                <a:xfrm>
                  <a:off x="9547699" y="2032638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1.0</a:t>
                  </a:r>
                </a:p>
              </p:txBody>
            </p:sp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DE1670F5-6164-E92E-9E74-0389AFEF76B2}"/>
                    </a:ext>
                  </a:extLst>
                </p:cNvPr>
                <p:cNvSpPr txBox="1"/>
                <p:nvPr/>
              </p:nvSpPr>
              <p:spPr>
                <a:xfrm>
                  <a:off x="9292496" y="2018910"/>
                  <a:ext cx="4039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0.75</a:t>
                  </a:r>
                </a:p>
              </p:txBody>
            </p:sp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251684FD-349D-02AC-CDA6-092613C3A15D}"/>
                    </a:ext>
                  </a:extLst>
                </p:cNvPr>
                <p:cNvSpPr txBox="1"/>
                <p:nvPr/>
              </p:nvSpPr>
              <p:spPr>
                <a:xfrm>
                  <a:off x="8988103" y="1741055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0.25</a:t>
                  </a:r>
                </a:p>
              </p:txBody>
            </p:sp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5860051E-0868-3300-37D8-4AA0F3D444C4}"/>
                    </a:ext>
                  </a:extLst>
                </p:cNvPr>
                <p:cNvSpPr txBox="1"/>
                <p:nvPr/>
              </p:nvSpPr>
              <p:spPr>
                <a:xfrm>
                  <a:off x="8797676" y="5494628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</a:rPr>
                    <a:t>0.0</a:t>
                  </a:r>
                </a:p>
              </p:txBody>
            </p:sp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51EE5206-4E23-47FF-8E14-30D26B0398A4}"/>
                    </a:ext>
                  </a:extLst>
                </p:cNvPr>
                <p:cNvSpPr txBox="1"/>
                <p:nvPr/>
              </p:nvSpPr>
              <p:spPr>
                <a:xfrm>
                  <a:off x="9103617" y="5478856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0.5</a:t>
                  </a:r>
                </a:p>
              </p:txBody>
            </p:sp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47A3A34E-F6F5-E0BD-40D3-E7ED7DC3733F}"/>
                    </a:ext>
                  </a:extLst>
                </p:cNvPr>
                <p:cNvSpPr txBox="1"/>
                <p:nvPr/>
              </p:nvSpPr>
              <p:spPr>
                <a:xfrm>
                  <a:off x="8920838" y="5391480"/>
                  <a:ext cx="481225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0.25</a:t>
                  </a:r>
                </a:p>
              </p:txBody>
            </p:sp>
          </p:grp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19A2EA9-A9C7-D7A1-07D5-800DFCF00E0B}"/>
                  </a:ext>
                </a:extLst>
              </p:cNvPr>
              <p:cNvSpPr txBox="1"/>
              <p:nvPr/>
            </p:nvSpPr>
            <p:spPr>
              <a:xfrm>
                <a:off x="9256428" y="5495521"/>
                <a:ext cx="43998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0.75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35A781A-8DB4-9E4D-F092-6383CE07F6A0}"/>
                  </a:ext>
                </a:extLst>
              </p:cNvPr>
              <p:cNvSpPr txBox="1"/>
              <p:nvPr/>
            </p:nvSpPr>
            <p:spPr>
              <a:xfrm>
                <a:off x="9547699" y="5520056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744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CA85667-C28A-79B0-BAE2-4BDE80CF69E3}"/>
              </a:ext>
            </a:extLst>
          </p:cNvPr>
          <p:cNvGrpSpPr/>
          <p:nvPr/>
        </p:nvGrpSpPr>
        <p:grpSpPr>
          <a:xfrm>
            <a:off x="0" y="388941"/>
            <a:ext cx="12192000" cy="6080117"/>
            <a:chOff x="0" y="388941"/>
            <a:chExt cx="12192000" cy="6080117"/>
          </a:xfrm>
        </p:grpSpPr>
        <p:pic>
          <p:nvPicPr>
            <p:cNvPr id="3" name="Imagen 2" descr="Gráfico&#10;&#10;Descripción generada automáticamente">
              <a:extLst>
                <a:ext uri="{FF2B5EF4-FFF2-40B4-BE49-F238E27FC236}">
                  <a16:creationId xmlns:a16="http://schemas.microsoft.com/office/drawing/2014/main" id="{8A008EFA-2752-7A6F-76DB-F89937147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8941"/>
              <a:ext cx="12192000" cy="6080117"/>
            </a:xfrm>
            <a:prstGeom prst="rect">
              <a:avLst/>
            </a:prstGeom>
          </p:spPr>
        </p:pic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732C8DB8-BE42-A23F-85D8-3F101809E9A2}"/>
                </a:ext>
              </a:extLst>
            </p:cNvPr>
            <p:cNvGrpSpPr/>
            <p:nvPr/>
          </p:nvGrpSpPr>
          <p:grpSpPr>
            <a:xfrm>
              <a:off x="3295803" y="4596728"/>
              <a:ext cx="2981919" cy="1021345"/>
              <a:chOff x="3273620" y="4655880"/>
              <a:chExt cx="2981919" cy="1021345"/>
            </a:xfrm>
          </p:grpSpPr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72F6175-A868-8A0E-C81A-B71E5733C14A}"/>
                  </a:ext>
                </a:extLst>
              </p:cNvPr>
              <p:cNvSpPr txBox="1"/>
              <p:nvPr/>
            </p:nvSpPr>
            <p:spPr>
              <a:xfrm>
                <a:off x="3273620" y="5446393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</a:rPr>
                  <a:t>0.0</a:t>
                </a:r>
              </a:p>
            </p:txBody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DDA3A78-D98B-F6DC-49DE-9625FD927C95}"/>
                  </a:ext>
                </a:extLst>
              </p:cNvPr>
              <p:cNvSpPr txBox="1"/>
              <p:nvPr/>
            </p:nvSpPr>
            <p:spPr>
              <a:xfrm>
                <a:off x="4301694" y="4940362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D652179-D0AC-0040-D826-B02E9B6DA5F1}"/>
                  </a:ext>
                </a:extLst>
              </p:cNvPr>
              <p:cNvSpPr txBox="1"/>
              <p:nvPr/>
            </p:nvSpPr>
            <p:spPr>
              <a:xfrm>
                <a:off x="5548859" y="4655880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419C02D-EB1B-DC89-93EC-DE91E94A4804}"/>
                  </a:ext>
                </a:extLst>
              </p:cNvPr>
              <p:cNvSpPr txBox="1"/>
              <p:nvPr/>
            </p:nvSpPr>
            <p:spPr>
              <a:xfrm>
                <a:off x="4160159" y="5281952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0.75</a:t>
                </a: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BF76CF0-0D76-EB12-9F04-1EB207E95C94}"/>
                  </a:ext>
                </a:extLst>
              </p:cNvPr>
              <p:cNvSpPr txBox="1"/>
              <p:nvPr/>
            </p:nvSpPr>
            <p:spPr>
              <a:xfrm>
                <a:off x="4017612" y="5085491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0.25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2DD9FE6-9687-F0CC-47AD-06FF9CCE95CC}"/>
                  </a:ext>
                </a:extLst>
              </p:cNvPr>
              <p:cNvSpPr txBox="1"/>
              <p:nvPr/>
            </p:nvSpPr>
            <p:spPr>
              <a:xfrm>
                <a:off x="4834784" y="4752774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0.75</a:t>
                </a: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0F14685-7CB5-9EA1-7D43-B8B808CF397E}"/>
                  </a:ext>
                </a:extLst>
              </p:cNvPr>
              <p:cNvSpPr txBox="1"/>
              <p:nvPr/>
            </p:nvSpPr>
            <p:spPr>
              <a:xfrm>
                <a:off x="3561152" y="5422913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0.25</a:t>
                </a:r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DC8ABA5-6AFE-C116-334D-921372A11783}"/>
                  </a:ext>
                </a:extLst>
              </p:cNvPr>
              <p:cNvSpPr txBox="1"/>
              <p:nvPr/>
            </p:nvSpPr>
            <p:spPr>
              <a:xfrm>
                <a:off x="3914492" y="5227922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</a:rPr>
                  <a:t>0.0</a:t>
                </a:r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B83BC0D-9A25-C0B9-774A-2A2770999208}"/>
                  </a:ext>
                </a:extLst>
              </p:cNvPr>
              <p:cNvSpPr txBox="1"/>
              <p:nvPr/>
            </p:nvSpPr>
            <p:spPr>
              <a:xfrm>
                <a:off x="3805533" y="5333711"/>
                <a:ext cx="33518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E541391-9215-F80E-11B2-01D34A194D5E}"/>
                  </a:ext>
                </a:extLst>
              </p:cNvPr>
              <p:cNvSpPr txBox="1"/>
              <p:nvPr/>
            </p:nvSpPr>
            <p:spPr>
              <a:xfrm>
                <a:off x="4875507" y="5334527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</a:p>
            </p:txBody>
          </p:sp>
        </p:grp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41D63043-A944-B70D-FC68-9B09FF64A05A}"/>
                </a:ext>
              </a:extLst>
            </p:cNvPr>
            <p:cNvSpPr txBox="1"/>
            <p:nvPr/>
          </p:nvSpPr>
          <p:spPr>
            <a:xfrm>
              <a:off x="9640087" y="4478850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1.0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ECD8C791-E730-6558-EBD3-6F39DF9356E2}"/>
                </a:ext>
              </a:extLst>
            </p:cNvPr>
            <p:cNvSpPr txBox="1"/>
            <p:nvPr/>
          </p:nvSpPr>
          <p:spPr>
            <a:xfrm>
              <a:off x="9371388" y="4705702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0.75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58BA600B-36DA-2DE9-9337-EA18C0B1570C}"/>
                </a:ext>
              </a:extLst>
            </p:cNvPr>
            <p:cNvSpPr txBox="1"/>
            <p:nvPr/>
          </p:nvSpPr>
          <p:spPr>
            <a:xfrm>
              <a:off x="9043274" y="5195228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</a:rPr>
                <a:t>0.0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C90AFF55-AC8D-FAED-1C0C-E84E5857067D}"/>
                </a:ext>
              </a:extLst>
            </p:cNvPr>
            <p:cNvSpPr txBox="1"/>
            <p:nvPr/>
          </p:nvSpPr>
          <p:spPr>
            <a:xfrm>
              <a:off x="9191638" y="4877094"/>
              <a:ext cx="3343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A0649CBB-2ABB-EC52-93AA-9B6BAF3917A8}"/>
                </a:ext>
              </a:extLst>
            </p:cNvPr>
            <p:cNvSpPr txBox="1"/>
            <p:nvPr/>
          </p:nvSpPr>
          <p:spPr>
            <a:xfrm>
              <a:off x="9084694" y="5026339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0.25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8DABE694-6301-02EF-D48C-F574590F9E70}"/>
                </a:ext>
              </a:extLst>
            </p:cNvPr>
            <p:cNvSpPr txBox="1"/>
            <p:nvPr/>
          </p:nvSpPr>
          <p:spPr>
            <a:xfrm>
              <a:off x="9554939" y="5601720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1.0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39BAA53-D948-F41F-918A-3CC32A887D05}"/>
                </a:ext>
              </a:extLst>
            </p:cNvPr>
            <p:cNvSpPr txBox="1"/>
            <p:nvPr/>
          </p:nvSpPr>
          <p:spPr>
            <a:xfrm>
              <a:off x="9290332" y="5565359"/>
              <a:ext cx="3937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0.75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F2347709-9B27-5B9A-F2F9-DCB02A572832}"/>
                </a:ext>
              </a:extLst>
            </p:cNvPr>
            <p:cNvSpPr txBox="1"/>
            <p:nvPr/>
          </p:nvSpPr>
          <p:spPr>
            <a:xfrm>
              <a:off x="9107235" y="5544609"/>
              <a:ext cx="3496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5FC0CE97-9635-D704-1DC0-F12D0940C7F3}"/>
                </a:ext>
              </a:extLst>
            </p:cNvPr>
            <p:cNvSpPr txBox="1"/>
            <p:nvPr/>
          </p:nvSpPr>
          <p:spPr>
            <a:xfrm>
              <a:off x="8912937" y="5457307"/>
              <a:ext cx="3937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0.25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02CF3963-0250-3424-D3EC-921755872AD1}"/>
                </a:ext>
              </a:extLst>
            </p:cNvPr>
            <p:cNvSpPr txBox="1"/>
            <p:nvPr/>
          </p:nvSpPr>
          <p:spPr>
            <a:xfrm>
              <a:off x="8779952" y="5536175"/>
              <a:ext cx="3937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</a:rPr>
                <a:t>0.0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2526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61</Words>
  <Application>Microsoft Office PowerPoint</Application>
  <PresentationFormat>Panorámica</PresentationFormat>
  <Paragraphs>61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DEL RIO MONLEÓN</dc:creator>
  <cp:lastModifiedBy>ÁLVARO DEL RIO MONLEÓN</cp:lastModifiedBy>
  <cp:revision>2</cp:revision>
  <dcterms:created xsi:type="dcterms:W3CDTF">2024-09-04T23:29:02Z</dcterms:created>
  <dcterms:modified xsi:type="dcterms:W3CDTF">2024-09-05T00:30:46Z</dcterms:modified>
</cp:coreProperties>
</file>