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96" d="100"/>
          <a:sy n="96" d="100"/>
        </p:scale>
        <p:origin x="616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A0201-4420-307B-4348-BAF71B736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5A6A05-5435-2717-6053-3026A55BD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ABA5B-E833-CE86-0362-AA438033F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82244-DCFA-41C8-326F-CD6869D60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D9E74-6FAE-2809-375F-2704F5C1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56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06997-0EDC-10F3-0B34-863FFA4D9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03D1A1-36F2-A574-9793-9CA046CE3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A467E-EB31-55D8-6AA1-1D890898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BD6F47-F326-EB40-1B50-A46A457E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043EE-A92B-C289-5D72-D900EB95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360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7F5622-4C9E-F019-A22C-5EB5AF2F5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E7DAF6D-4844-19AC-B2DA-31CC30692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B8D18-5490-3102-9CE7-D0C41F94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EBB5-84AC-7597-99CE-7A4CD5DF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C41D1F-A21B-1AC6-1E7D-66F8AE66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56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06437-855E-14C7-AAA8-982B2900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745F4A-EB83-D3C8-D398-3B4348960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A03B46-242C-4F1B-72D3-0AAE37C2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E1411-3739-AEF4-2888-C5BCFB8C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8D1DF-2116-54B4-9DF6-91B3E93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61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DE774-619B-1B4D-327A-8D0D0248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0221B0-DFD3-9CBA-4A0E-2BFDD9B01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6D517-42B3-DF26-144E-DD0F1009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91309B-9B5F-FB62-7B87-5510EF83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08176-9011-6B73-FD46-C8CCF9E8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67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53EDA-C869-38B6-AF32-53BCC44D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A2665-C904-8C58-454D-34C4FC401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41EEC3-6D93-AF18-87F2-F44CCBB40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9A33DA-42CA-2374-8517-374EEAD8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796F92-716C-342C-FF7D-F6D5AABD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BB59FE-4EE6-DC24-48BE-980DE05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40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34D59-521A-F02D-24C0-C0D58F93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A7698-04F3-A2A7-5A7C-76275154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7EBBF2-7A7C-7071-DCA6-5F741634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8220F4-1F2D-E36D-344B-7FEA5C3CC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BB3630-6035-0223-7A05-ACB02130A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E57C46-8B53-2A0B-F19E-ED84685E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2FDF42-A311-E2C4-9FCA-3B81CF62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50F6FF-9087-7C10-D5D5-715FFE68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65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AFEF6-EEFF-AA4B-86A0-B5CC3B77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EB2EE3-9938-5B10-92B3-3F5F9235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4D18E1-F243-B2CC-CC25-FE8F85990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9FF43-E1AD-D572-F313-16782C3B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320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EA113C-E2FA-1044-A6B4-B3407A63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2441BA-D995-F6ED-C2F3-9AC7DE25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73BB4-DD36-15FA-0C0B-71A2CD2E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429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5E231-4846-4A38-4996-BFB3CF0C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86E195-59F5-0781-04CB-CB85E615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1AEDED-2684-1D8E-2682-985F5624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D210EE-94BE-4BF8-F141-E45D606A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331C27-2B1F-1017-E8EF-8D8B2D1E0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C3C7E-8C43-F74C-3DCF-E9AFAFE9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06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E3FB7-6D66-533C-C667-36FFE089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3DD63D-8419-86D2-CE7E-FCFC66103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0ADFB9-E321-8171-B1C1-72483CCA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A69E49-EBC4-84A8-707A-0267F89C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FB6FAC-9F1B-7689-1DFC-B7933C6C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61B28F-6F2C-9208-4740-B34C6FD8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13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EE67F2-4D5D-336C-AAD8-AB9C086B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2EC2F2-B1AF-0704-1EBA-4A066EEC4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2304E8-69EA-8150-1E55-057A81EFE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7012A-2CE0-4D28-8CF6-869464439107}" type="datetimeFigureOut">
              <a:rPr lang="es-ES" smtClean="0"/>
              <a:t>06/09/2024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FC42EA-0E2E-6D41-EE82-206EF3392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57D825-4359-9963-B95C-68DD17A66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93C52-8821-4696-8E35-DDC6E3CF1CC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9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BE29B7BE-0A22-7477-9004-E7E9BCADDDF1}"/>
              </a:ext>
            </a:extLst>
          </p:cNvPr>
          <p:cNvGrpSpPr/>
          <p:nvPr/>
        </p:nvGrpSpPr>
        <p:grpSpPr>
          <a:xfrm>
            <a:off x="0" y="398471"/>
            <a:ext cx="12192000" cy="6061057"/>
            <a:chOff x="0" y="398471"/>
            <a:chExt cx="12192000" cy="6061057"/>
          </a:xfrm>
        </p:grpSpPr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0A44F2AB-3908-4EDE-7E27-5C4C5B0B823A}"/>
                </a:ext>
              </a:extLst>
            </p:cNvPr>
            <p:cNvGrpSpPr/>
            <p:nvPr/>
          </p:nvGrpSpPr>
          <p:grpSpPr>
            <a:xfrm>
              <a:off x="0" y="398471"/>
              <a:ext cx="12192000" cy="6061057"/>
              <a:chOff x="0" y="398471"/>
              <a:chExt cx="12192000" cy="6061057"/>
            </a:xfrm>
          </p:grpSpPr>
          <p:pic>
            <p:nvPicPr>
              <p:cNvPr id="18" name="Imagen 17" descr="Gráfico&#10;&#10;Descripción generada automáticamente">
                <a:extLst>
                  <a:ext uri="{FF2B5EF4-FFF2-40B4-BE49-F238E27FC236}">
                    <a16:creationId xmlns:a16="http://schemas.microsoft.com/office/drawing/2014/main" id="{BCAD4D1F-92ED-A8A7-DD41-ADFB681A9B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8471"/>
                <a:ext cx="12192000" cy="6061057"/>
              </a:xfrm>
              <a:prstGeom prst="rect">
                <a:avLst/>
              </a:prstGeom>
            </p:spPr>
          </p:pic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E47231B-2D74-775D-2FDD-6F5FFCDA9AAD}"/>
                  </a:ext>
                </a:extLst>
              </p:cNvPr>
              <p:cNvSpPr txBox="1"/>
              <p:nvPr/>
            </p:nvSpPr>
            <p:spPr>
              <a:xfrm>
                <a:off x="3843882" y="2381224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2594A1E-327B-BBB3-1F6F-A5EAD8AB29FF}"/>
                  </a:ext>
                </a:extLst>
              </p:cNvPr>
              <p:cNvSpPr txBox="1"/>
              <p:nvPr/>
            </p:nvSpPr>
            <p:spPr>
              <a:xfrm>
                <a:off x="4197222" y="2292004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6E318D7-6C9D-41F4-D35F-A0EC29AA7843}"/>
                  </a:ext>
                </a:extLst>
              </p:cNvPr>
              <p:cNvSpPr txBox="1"/>
              <p:nvPr/>
            </p:nvSpPr>
            <p:spPr>
              <a:xfrm>
                <a:off x="5211638" y="109344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09C0955-EE8C-ACF8-D3C5-D3ECA24C9D01}"/>
                  </a:ext>
                </a:extLst>
              </p:cNvPr>
              <p:cNvSpPr txBox="1"/>
              <p:nvPr/>
            </p:nvSpPr>
            <p:spPr>
              <a:xfrm>
                <a:off x="4696235" y="168572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0C744A7-FDCF-3832-665A-AA4AB0826ABE}"/>
                  </a:ext>
                </a:extLst>
              </p:cNvPr>
              <p:cNvSpPr txBox="1"/>
              <p:nvPr/>
            </p:nvSpPr>
            <p:spPr>
              <a:xfrm>
                <a:off x="3952062" y="2496640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5003CB4D-4262-D40E-B2E3-1DAC67C2B4E6}"/>
                  </a:ext>
                </a:extLst>
              </p:cNvPr>
              <p:cNvSpPr txBox="1"/>
              <p:nvPr/>
            </p:nvSpPr>
            <p:spPr>
              <a:xfrm>
                <a:off x="8774667" y="242272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E4F7DF0-95A9-C8C3-5463-D6B6C33787FB}"/>
                  </a:ext>
                </a:extLst>
              </p:cNvPr>
              <p:cNvSpPr txBox="1"/>
              <p:nvPr/>
            </p:nvSpPr>
            <p:spPr>
              <a:xfrm>
                <a:off x="9101124" y="2297214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D9AE6D3-9CB4-8273-D941-6A518B238485}"/>
                  </a:ext>
                </a:extLst>
              </p:cNvPr>
              <p:cNvSpPr txBox="1"/>
              <p:nvPr/>
            </p:nvSpPr>
            <p:spPr>
              <a:xfrm>
                <a:off x="9145040" y="109344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9E0B155-A850-9985-F337-A38248BD9C41}"/>
                  </a:ext>
                </a:extLst>
              </p:cNvPr>
              <p:cNvSpPr txBox="1"/>
              <p:nvPr/>
            </p:nvSpPr>
            <p:spPr>
              <a:xfrm>
                <a:off x="9296608" y="173982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A4F525D-972E-F546-E7F8-5E8D58B70763}"/>
                  </a:ext>
                </a:extLst>
              </p:cNvPr>
              <p:cNvSpPr txBox="1"/>
              <p:nvPr/>
            </p:nvSpPr>
            <p:spPr>
              <a:xfrm>
                <a:off x="8719794" y="255021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pic>
            <p:nvPicPr>
              <p:cNvPr id="25" name="Imagen 24">
                <a:extLst>
                  <a:ext uri="{FF2B5EF4-FFF2-40B4-BE49-F238E27FC236}">
                    <a16:creationId xmlns:a16="http://schemas.microsoft.com/office/drawing/2014/main" id="{93C6C463-42DE-276E-0519-45BACE9E4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1" b="4049"/>
              <a:stretch/>
            </p:blipFill>
            <p:spPr>
              <a:xfrm>
                <a:off x="6768223" y="1200915"/>
                <a:ext cx="473188" cy="221483"/>
              </a:xfrm>
              <a:prstGeom prst="rect">
                <a:avLst/>
              </a:prstGeom>
            </p:spPr>
          </p:pic>
        </p:grp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B8694D6-D2A7-808B-BB6A-130816F0F14A}"/>
                </a:ext>
              </a:extLst>
            </p:cNvPr>
            <p:cNvSpPr txBox="1"/>
            <p:nvPr/>
          </p:nvSpPr>
          <p:spPr>
            <a:xfrm>
              <a:off x="3318268" y="5545403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E4663E6-E714-37FF-405F-7F2B07D56DA2}"/>
                </a:ext>
              </a:extLst>
            </p:cNvPr>
            <p:cNvSpPr txBox="1"/>
            <p:nvPr/>
          </p:nvSpPr>
          <p:spPr>
            <a:xfrm>
              <a:off x="3713873" y="550973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7320A85-569D-C645-75D1-C62C487B6242}"/>
                </a:ext>
              </a:extLst>
            </p:cNvPr>
            <p:cNvSpPr txBox="1"/>
            <p:nvPr/>
          </p:nvSpPr>
          <p:spPr>
            <a:xfrm>
              <a:off x="4858298" y="5406509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3B007679-86DE-ADD3-7781-9654BFF7AADB}"/>
                </a:ext>
              </a:extLst>
            </p:cNvPr>
            <p:cNvSpPr txBox="1"/>
            <p:nvPr/>
          </p:nvSpPr>
          <p:spPr>
            <a:xfrm>
              <a:off x="4197222" y="5495729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19B38B18-C1F7-68B7-D37C-700466520038}"/>
                </a:ext>
              </a:extLst>
            </p:cNvPr>
            <p:cNvSpPr txBox="1"/>
            <p:nvPr/>
          </p:nvSpPr>
          <p:spPr>
            <a:xfrm>
              <a:off x="3499856" y="5532401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F530A55-A070-1CA7-1D15-C5FAE7EB7DB8}"/>
                </a:ext>
              </a:extLst>
            </p:cNvPr>
            <p:cNvSpPr txBox="1"/>
            <p:nvPr/>
          </p:nvSpPr>
          <p:spPr>
            <a:xfrm>
              <a:off x="8330934" y="5797593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D5132898-1E9D-866E-9905-AD8F8677B593}"/>
                </a:ext>
              </a:extLst>
            </p:cNvPr>
            <p:cNvSpPr txBox="1"/>
            <p:nvPr/>
          </p:nvSpPr>
          <p:spPr>
            <a:xfrm>
              <a:off x="8542322" y="5774967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1F5ED2A8-FB9F-65E4-24E9-78E9487D850D}"/>
                </a:ext>
              </a:extLst>
            </p:cNvPr>
            <p:cNvSpPr txBox="1"/>
            <p:nvPr/>
          </p:nvSpPr>
          <p:spPr>
            <a:xfrm>
              <a:off x="8942847" y="5611145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D6EADB91-6076-0A09-832E-5F0177F0A8BD}"/>
                </a:ext>
              </a:extLst>
            </p:cNvPr>
            <p:cNvSpPr txBox="1"/>
            <p:nvPr/>
          </p:nvSpPr>
          <p:spPr>
            <a:xfrm>
              <a:off x="8703532" y="5545403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5D2BCFD-7CC2-33DD-92E6-651BC9DC81CC}"/>
                </a:ext>
              </a:extLst>
            </p:cNvPr>
            <p:cNvSpPr txBox="1"/>
            <p:nvPr/>
          </p:nvSpPr>
          <p:spPr>
            <a:xfrm>
              <a:off x="8413502" y="5524690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18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AB3F7095-A2F7-E141-349A-98C6A0F2792E}"/>
              </a:ext>
            </a:extLst>
          </p:cNvPr>
          <p:cNvGrpSpPr/>
          <p:nvPr/>
        </p:nvGrpSpPr>
        <p:grpSpPr>
          <a:xfrm>
            <a:off x="0" y="384177"/>
            <a:ext cx="12192000" cy="6089646"/>
            <a:chOff x="0" y="384177"/>
            <a:chExt cx="12192000" cy="6089646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C8ACBFDF-A3F8-1E18-6B05-6992CB97F922}"/>
                </a:ext>
              </a:extLst>
            </p:cNvPr>
            <p:cNvGrpSpPr/>
            <p:nvPr/>
          </p:nvGrpSpPr>
          <p:grpSpPr>
            <a:xfrm>
              <a:off x="0" y="384177"/>
              <a:ext cx="12192000" cy="6089646"/>
              <a:chOff x="0" y="384177"/>
              <a:chExt cx="12192000" cy="6089646"/>
            </a:xfrm>
          </p:grpSpPr>
          <p:pic>
            <p:nvPicPr>
              <p:cNvPr id="11" name="Imagen 10" descr="Gráfico&#10;&#10;Descripción generada automáticamente">
                <a:extLst>
                  <a:ext uri="{FF2B5EF4-FFF2-40B4-BE49-F238E27FC236}">
                    <a16:creationId xmlns:a16="http://schemas.microsoft.com/office/drawing/2014/main" id="{847653D1-5B16-3039-CAA0-F63C2EB5B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84177"/>
                <a:ext cx="12192000" cy="6089646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EB1E682-52B1-8F13-B80D-4C54A0B54E9F}"/>
                  </a:ext>
                </a:extLst>
              </p:cNvPr>
              <p:cNvSpPr txBox="1"/>
              <p:nvPr/>
            </p:nvSpPr>
            <p:spPr>
              <a:xfrm>
                <a:off x="3318268" y="5545403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099E1F5-6B1A-88C1-A346-B60E3E667624}"/>
                  </a:ext>
                </a:extLst>
              </p:cNvPr>
              <p:cNvSpPr txBox="1"/>
              <p:nvPr/>
            </p:nvSpPr>
            <p:spPr>
              <a:xfrm>
                <a:off x="3713873" y="550973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16FB2E9-A481-5977-291B-B4DF2404CB7D}"/>
                  </a:ext>
                </a:extLst>
              </p:cNvPr>
              <p:cNvSpPr txBox="1"/>
              <p:nvPr/>
            </p:nvSpPr>
            <p:spPr>
              <a:xfrm>
                <a:off x="4858298" y="540650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6EF9BB2-AB61-8F43-0DD9-40B201CD861F}"/>
                  </a:ext>
                </a:extLst>
              </p:cNvPr>
              <p:cNvSpPr txBox="1"/>
              <p:nvPr/>
            </p:nvSpPr>
            <p:spPr>
              <a:xfrm>
                <a:off x="4197222" y="549572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5056C51-AD26-92CA-3E29-63906F5053AD}"/>
                  </a:ext>
                </a:extLst>
              </p:cNvPr>
              <p:cNvSpPr txBox="1"/>
              <p:nvPr/>
            </p:nvSpPr>
            <p:spPr>
              <a:xfrm>
                <a:off x="3499856" y="5532401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2C2B391-CF2E-C329-5B82-1BE821E0473A}"/>
                  </a:ext>
                </a:extLst>
              </p:cNvPr>
              <p:cNvSpPr txBox="1"/>
              <p:nvPr/>
            </p:nvSpPr>
            <p:spPr>
              <a:xfrm>
                <a:off x="8267434" y="5660819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1310DA2-33A2-D98E-978F-40FFAB0DF473}"/>
                  </a:ext>
                </a:extLst>
              </p:cNvPr>
              <p:cNvSpPr txBox="1"/>
              <p:nvPr/>
            </p:nvSpPr>
            <p:spPr>
              <a:xfrm>
                <a:off x="8610182" y="570289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5CEC96E-5941-7FBD-8F64-62FD0EF4D0EA}"/>
                  </a:ext>
                </a:extLst>
              </p:cNvPr>
              <p:cNvSpPr txBox="1"/>
              <p:nvPr/>
            </p:nvSpPr>
            <p:spPr>
              <a:xfrm>
                <a:off x="8814594" y="5672828"/>
                <a:ext cx="61671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DB28D368-9ED9-2A2E-36A2-B23CD51D9F59}"/>
                  </a:ext>
                </a:extLst>
              </p:cNvPr>
              <p:cNvSpPr txBox="1"/>
              <p:nvPr/>
            </p:nvSpPr>
            <p:spPr>
              <a:xfrm>
                <a:off x="8420199" y="5732952"/>
                <a:ext cx="4043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id="{92F4F807-2B3D-4267-6D4A-BDBF7F17E3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1" b="4049"/>
              <a:stretch/>
            </p:blipFill>
            <p:spPr>
              <a:xfrm>
                <a:off x="6768223" y="1200915"/>
                <a:ext cx="473188" cy="221483"/>
              </a:xfrm>
              <a:prstGeom prst="rect">
                <a:avLst/>
              </a:prstGeom>
            </p:spPr>
          </p:pic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E2DA5952-DB33-2E04-B345-CE9D3986DC33}"/>
                  </a:ext>
                </a:extLst>
              </p:cNvPr>
              <p:cNvSpPr txBox="1"/>
              <p:nvPr/>
            </p:nvSpPr>
            <p:spPr>
              <a:xfrm>
                <a:off x="3843882" y="1687472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1938F173-CA68-67A1-E5CF-901A65A9D8F5}"/>
                  </a:ext>
                </a:extLst>
              </p:cNvPr>
              <p:cNvSpPr txBox="1"/>
              <p:nvPr/>
            </p:nvSpPr>
            <p:spPr>
              <a:xfrm>
                <a:off x="4276532" y="212583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4EAC2825-DA28-0482-4DEB-8BEDEFA665D8}"/>
                  </a:ext>
                </a:extLst>
              </p:cNvPr>
              <p:cNvSpPr txBox="1"/>
              <p:nvPr/>
            </p:nvSpPr>
            <p:spPr>
              <a:xfrm>
                <a:off x="5531015" y="204654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C8F97CF2-1E22-2EC8-4E58-A94F43BC4185}"/>
                  </a:ext>
                </a:extLst>
              </p:cNvPr>
              <p:cNvSpPr txBox="1"/>
              <p:nvPr/>
            </p:nvSpPr>
            <p:spPr>
              <a:xfrm>
                <a:off x="4756884" y="2111834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CF945082-E06A-42D1-B6C5-D5BC31F8E80F}"/>
                  </a:ext>
                </a:extLst>
              </p:cNvPr>
              <p:cNvSpPr txBox="1"/>
              <p:nvPr/>
            </p:nvSpPr>
            <p:spPr>
              <a:xfrm>
                <a:off x="3942732" y="1965810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4E79114D-7D2E-7EF5-4F05-E09618E08371}"/>
                  </a:ext>
                </a:extLst>
              </p:cNvPr>
              <p:cNvSpPr txBox="1"/>
              <p:nvPr/>
            </p:nvSpPr>
            <p:spPr>
              <a:xfrm>
                <a:off x="8904063" y="1678712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B065E761-7418-EDBE-8171-EB2E65C993E1}"/>
                  </a:ext>
                </a:extLst>
              </p:cNvPr>
              <p:cNvSpPr txBox="1"/>
              <p:nvPr/>
            </p:nvSpPr>
            <p:spPr>
              <a:xfrm>
                <a:off x="9083620" y="209966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4D64B6E-1169-E1D3-EAA4-35AE91AA1AF4}"/>
                  </a:ext>
                </a:extLst>
              </p:cNvPr>
              <p:cNvSpPr txBox="1"/>
              <p:nvPr/>
            </p:nvSpPr>
            <p:spPr>
              <a:xfrm>
                <a:off x="9518573" y="207965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820BFC9-43FB-0BCB-074A-7BD469868EF0}"/>
                  </a:ext>
                </a:extLst>
              </p:cNvPr>
              <p:cNvSpPr txBox="1"/>
              <p:nvPr/>
            </p:nvSpPr>
            <p:spPr>
              <a:xfrm>
                <a:off x="9257403" y="211967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295EDE7D-BAFC-290C-8018-99F3C9F5DA39}"/>
                  </a:ext>
                </a:extLst>
              </p:cNvPr>
              <p:cNvSpPr txBox="1"/>
              <p:nvPr/>
            </p:nvSpPr>
            <p:spPr>
              <a:xfrm>
                <a:off x="8951429" y="1971229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</p:grp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99CEA8FE-5A71-AAFE-FC3C-C07A148C950D}"/>
                </a:ext>
              </a:extLst>
            </p:cNvPr>
            <p:cNvSpPr txBox="1"/>
            <p:nvPr/>
          </p:nvSpPr>
          <p:spPr>
            <a:xfrm>
              <a:off x="9009115" y="5611145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475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E5DC39D4-A459-8C73-78EF-EE9903E5F761}"/>
              </a:ext>
            </a:extLst>
          </p:cNvPr>
          <p:cNvGrpSpPr/>
          <p:nvPr/>
        </p:nvGrpSpPr>
        <p:grpSpPr>
          <a:xfrm>
            <a:off x="0" y="390530"/>
            <a:ext cx="12192000" cy="6076940"/>
            <a:chOff x="0" y="390530"/>
            <a:chExt cx="12192000" cy="6076940"/>
          </a:xfrm>
        </p:grpSpPr>
        <p:pic>
          <p:nvPicPr>
            <p:cNvPr id="5" name="Imagen 4" descr="Gráfico&#10;&#10;Descripción generada automáticamente">
              <a:extLst>
                <a:ext uri="{FF2B5EF4-FFF2-40B4-BE49-F238E27FC236}">
                  <a16:creationId xmlns:a16="http://schemas.microsoft.com/office/drawing/2014/main" id="{F1CB0CC9-7152-F9D5-D059-4A53D88AF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0530"/>
              <a:ext cx="12192000" cy="6076940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12536A79-57EB-5516-D0F1-0DF903FAC5A5}"/>
                </a:ext>
              </a:extLst>
            </p:cNvPr>
            <p:cNvSpPr txBox="1"/>
            <p:nvPr/>
          </p:nvSpPr>
          <p:spPr>
            <a:xfrm>
              <a:off x="3923192" y="5227738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20C893E-C6D6-DBAA-5F4B-8BE6FA7E8CA0}"/>
                </a:ext>
              </a:extLst>
            </p:cNvPr>
            <p:cNvSpPr txBox="1"/>
            <p:nvPr/>
          </p:nvSpPr>
          <p:spPr>
            <a:xfrm>
              <a:off x="4329130" y="4906763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8B3B448-8678-B8AE-757A-27B0A4C3E941}"/>
                </a:ext>
              </a:extLst>
            </p:cNvPr>
            <p:cNvSpPr txBox="1"/>
            <p:nvPr/>
          </p:nvSpPr>
          <p:spPr>
            <a:xfrm>
              <a:off x="5531015" y="4791347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337C7974-8455-1AD6-B24B-83D20BCF8217}"/>
                </a:ext>
              </a:extLst>
            </p:cNvPr>
            <p:cNvSpPr txBox="1"/>
            <p:nvPr/>
          </p:nvSpPr>
          <p:spPr>
            <a:xfrm>
              <a:off x="4824335" y="4776789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51E25513-1DAE-B6AA-2387-A30327A5F77A}"/>
                </a:ext>
              </a:extLst>
            </p:cNvPr>
            <p:cNvSpPr txBox="1"/>
            <p:nvPr/>
          </p:nvSpPr>
          <p:spPr>
            <a:xfrm>
              <a:off x="4007468" y="5052921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FF659D21-415B-B321-A801-49EEE68807AF}"/>
                </a:ext>
              </a:extLst>
            </p:cNvPr>
            <p:cNvSpPr txBox="1"/>
            <p:nvPr/>
          </p:nvSpPr>
          <p:spPr>
            <a:xfrm>
              <a:off x="8971140" y="5211554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423E67F7-F75D-367B-4881-0838ECD8D644}"/>
                </a:ext>
              </a:extLst>
            </p:cNvPr>
            <p:cNvSpPr txBox="1"/>
            <p:nvPr/>
          </p:nvSpPr>
          <p:spPr>
            <a:xfrm>
              <a:off x="9130535" y="4906763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321EE53-FC44-D6F2-F44B-18CFAEA3BE91}"/>
                </a:ext>
              </a:extLst>
            </p:cNvPr>
            <p:cNvSpPr txBox="1"/>
            <p:nvPr/>
          </p:nvSpPr>
          <p:spPr>
            <a:xfrm>
              <a:off x="9525653" y="4655978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C5560EE7-258F-541C-584D-0C9BC19E463E}"/>
                </a:ext>
              </a:extLst>
            </p:cNvPr>
            <p:cNvSpPr txBox="1"/>
            <p:nvPr/>
          </p:nvSpPr>
          <p:spPr>
            <a:xfrm>
              <a:off x="9294990" y="4791347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3F59F3E-2E94-01B0-7C76-7B9B303C01DA}"/>
                </a:ext>
              </a:extLst>
            </p:cNvPr>
            <p:cNvSpPr txBox="1"/>
            <p:nvPr/>
          </p:nvSpPr>
          <p:spPr>
            <a:xfrm>
              <a:off x="8998772" y="5048875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F40A5106-6991-0BA7-9609-90B6CAA85505}"/>
                </a:ext>
              </a:extLst>
            </p:cNvPr>
            <p:cNvSpPr txBox="1"/>
            <p:nvPr/>
          </p:nvSpPr>
          <p:spPr>
            <a:xfrm>
              <a:off x="8275459" y="5669844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D9C60C24-57BB-2C10-C3E7-3DF279C08D3B}"/>
                </a:ext>
              </a:extLst>
            </p:cNvPr>
            <p:cNvSpPr txBox="1"/>
            <p:nvPr/>
          </p:nvSpPr>
          <p:spPr>
            <a:xfrm>
              <a:off x="8638221" y="567665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827F04F-6383-840D-A6C5-A75EDC582401}"/>
                </a:ext>
              </a:extLst>
            </p:cNvPr>
            <p:cNvSpPr txBox="1"/>
            <p:nvPr/>
          </p:nvSpPr>
          <p:spPr>
            <a:xfrm>
              <a:off x="9038793" y="5614037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E6D03FBF-0165-27E2-3A65-1D2BA3C3C28A}"/>
                </a:ext>
              </a:extLst>
            </p:cNvPr>
            <p:cNvSpPr txBox="1"/>
            <p:nvPr/>
          </p:nvSpPr>
          <p:spPr>
            <a:xfrm>
              <a:off x="8794470" y="5661300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1346C2DC-4499-7C52-57B7-FAECC1835BC2}"/>
                </a:ext>
              </a:extLst>
            </p:cNvPr>
            <p:cNvSpPr txBox="1"/>
            <p:nvPr/>
          </p:nvSpPr>
          <p:spPr>
            <a:xfrm>
              <a:off x="8432118" y="5776716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F137B3F-ECD6-D377-DD79-0EC9487373CF}"/>
                </a:ext>
              </a:extLst>
            </p:cNvPr>
            <p:cNvSpPr txBox="1"/>
            <p:nvPr/>
          </p:nvSpPr>
          <p:spPr>
            <a:xfrm>
              <a:off x="3288339" y="5660901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EF9FA00-3F0E-982C-0502-E215083A7FFD}"/>
                </a:ext>
              </a:extLst>
            </p:cNvPr>
            <p:cNvSpPr txBox="1"/>
            <p:nvPr/>
          </p:nvSpPr>
          <p:spPr>
            <a:xfrm>
              <a:off x="3792167" y="565405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7BC0E90B-54FC-6052-A910-8F7E57B4A5D3}"/>
                </a:ext>
              </a:extLst>
            </p:cNvPr>
            <p:cNvSpPr txBox="1"/>
            <p:nvPr/>
          </p:nvSpPr>
          <p:spPr>
            <a:xfrm>
              <a:off x="4858193" y="5658334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58CA6797-7665-8442-B675-B9A1B9FAAFF9}"/>
                </a:ext>
              </a:extLst>
            </p:cNvPr>
            <p:cNvSpPr txBox="1"/>
            <p:nvPr/>
          </p:nvSpPr>
          <p:spPr>
            <a:xfrm>
              <a:off x="4151513" y="565405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81EFF4E0-B1CA-4C25-09E5-79D1592C6A44}"/>
                </a:ext>
              </a:extLst>
            </p:cNvPr>
            <p:cNvSpPr txBox="1"/>
            <p:nvPr/>
          </p:nvSpPr>
          <p:spPr>
            <a:xfrm>
              <a:off x="3547844" y="5661300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428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9012BD1B-4AB4-29AA-1A44-B67EC9D36B2C}"/>
              </a:ext>
            </a:extLst>
          </p:cNvPr>
          <p:cNvGrpSpPr/>
          <p:nvPr/>
        </p:nvGrpSpPr>
        <p:grpSpPr>
          <a:xfrm>
            <a:off x="0" y="384177"/>
            <a:ext cx="12192000" cy="6089646"/>
            <a:chOff x="0" y="384177"/>
            <a:chExt cx="12192000" cy="6089646"/>
          </a:xfrm>
        </p:grpSpPr>
        <p:pic>
          <p:nvPicPr>
            <p:cNvPr id="5" name="Imagen 4" descr="Gráfico, Histograma&#10;&#10;Descripción generada automáticamente">
              <a:extLst>
                <a:ext uri="{FF2B5EF4-FFF2-40B4-BE49-F238E27FC236}">
                  <a16:creationId xmlns:a16="http://schemas.microsoft.com/office/drawing/2014/main" id="{2E1E1643-F3C2-5300-3BB6-10B8AF9B8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4177"/>
              <a:ext cx="12192000" cy="6089646"/>
            </a:xfrm>
            <a:prstGeom prst="rect">
              <a:avLst/>
            </a:prstGeom>
          </p:spPr>
        </p:pic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DAFFD16-97A2-1951-F638-C3A1333BAB2D}"/>
                </a:ext>
              </a:extLst>
            </p:cNvPr>
            <p:cNvSpPr txBox="1"/>
            <p:nvPr/>
          </p:nvSpPr>
          <p:spPr>
            <a:xfrm>
              <a:off x="3817851" y="2601745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0FE37AD-5A08-3C86-E234-AAE63E67017C}"/>
                </a:ext>
              </a:extLst>
            </p:cNvPr>
            <p:cNvSpPr txBox="1"/>
            <p:nvPr/>
          </p:nvSpPr>
          <p:spPr>
            <a:xfrm>
              <a:off x="3955905" y="2327420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18FF32E7-E7BF-A1B5-33EB-7FB4E58C86EC}"/>
                </a:ext>
              </a:extLst>
            </p:cNvPr>
            <p:cNvSpPr txBox="1"/>
            <p:nvPr/>
          </p:nvSpPr>
          <p:spPr>
            <a:xfrm>
              <a:off x="4406676" y="1800886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E6A8C84-299C-3468-96EF-2665A1124B2A}"/>
                </a:ext>
              </a:extLst>
            </p:cNvPr>
            <p:cNvSpPr txBox="1"/>
            <p:nvPr/>
          </p:nvSpPr>
          <p:spPr>
            <a:xfrm>
              <a:off x="4171191" y="212186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14CE1F0-349A-D56A-A36F-9665F777BF7B}"/>
                </a:ext>
              </a:extLst>
            </p:cNvPr>
            <p:cNvSpPr txBox="1"/>
            <p:nvPr/>
          </p:nvSpPr>
          <p:spPr>
            <a:xfrm>
              <a:off x="3849018" y="2486329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3FF02EA-4584-2B3A-EE4B-08B0129A6A35}"/>
                </a:ext>
              </a:extLst>
            </p:cNvPr>
            <p:cNvSpPr txBox="1"/>
            <p:nvPr/>
          </p:nvSpPr>
          <p:spPr>
            <a:xfrm>
              <a:off x="3118927" y="5579541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73552AD2-BF63-35FD-5153-06D60509003F}"/>
                </a:ext>
              </a:extLst>
            </p:cNvPr>
            <p:cNvSpPr txBox="1"/>
            <p:nvPr/>
          </p:nvSpPr>
          <p:spPr>
            <a:xfrm>
              <a:off x="3384279" y="5564983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86E9D44-0AB4-3333-9E16-6A735DF3F9A5}"/>
                </a:ext>
              </a:extLst>
            </p:cNvPr>
            <p:cNvSpPr txBox="1"/>
            <p:nvPr/>
          </p:nvSpPr>
          <p:spPr>
            <a:xfrm>
              <a:off x="3817851" y="5594099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7C5ABE1-3DC3-37D5-580D-D9451FC959E2}"/>
                </a:ext>
              </a:extLst>
            </p:cNvPr>
            <p:cNvSpPr txBox="1"/>
            <p:nvPr/>
          </p:nvSpPr>
          <p:spPr>
            <a:xfrm>
              <a:off x="3560255" y="5579541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85B06E6A-CF02-036F-9F55-C346952D951F}"/>
                </a:ext>
              </a:extLst>
            </p:cNvPr>
            <p:cNvSpPr txBox="1"/>
            <p:nvPr/>
          </p:nvSpPr>
          <p:spPr>
            <a:xfrm>
              <a:off x="3251698" y="5760085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E8E8233-A6B8-F34C-319A-CAAD859A479A}"/>
                </a:ext>
              </a:extLst>
            </p:cNvPr>
            <p:cNvSpPr txBox="1"/>
            <p:nvPr/>
          </p:nvSpPr>
          <p:spPr>
            <a:xfrm>
              <a:off x="8968011" y="3663964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6CFCA32C-9286-0BD1-80A9-952751FE8D74}"/>
                </a:ext>
              </a:extLst>
            </p:cNvPr>
            <p:cNvSpPr txBox="1"/>
            <p:nvPr/>
          </p:nvSpPr>
          <p:spPr>
            <a:xfrm>
              <a:off x="9016344" y="3158050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C238305-278C-9492-44C3-BB8509E6E823}"/>
                </a:ext>
              </a:extLst>
            </p:cNvPr>
            <p:cNvSpPr txBox="1"/>
            <p:nvPr/>
          </p:nvSpPr>
          <p:spPr>
            <a:xfrm>
              <a:off x="9441394" y="1448503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24D8919-9BBE-0D7D-5956-0269930CA90B}"/>
                </a:ext>
              </a:extLst>
            </p:cNvPr>
            <p:cNvSpPr txBox="1"/>
            <p:nvPr/>
          </p:nvSpPr>
          <p:spPr>
            <a:xfrm>
              <a:off x="9272835" y="2537105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E6E6872-3D83-3858-14B1-E7C84CE333BE}"/>
                </a:ext>
              </a:extLst>
            </p:cNvPr>
            <p:cNvSpPr txBox="1"/>
            <p:nvPr/>
          </p:nvSpPr>
          <p:spPr>
            <a:xfrm>
              <a:off x="8976323" y="3526423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18B8445-CE2F-3E2A-56DE-DC83AAC95397}"/>
                </a:ext>
              </a:extLst>
            </p:cNvPr>
            <p:cNvSpPr txBox="1"/>
            <p:nvPr/>
          </p:nvSpPr>
          <p:spPr>
            <a:xfrm>
              <a:off x="8341563" y="5564983"/>
              <a:ext cx="35334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</a:rPr>
                <a:t>0.0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CC00FDD-9096-0B3C-5443-781663BD78BA}"/>
                </a:ext>
              </a:extLst>
            </p:cNvPr>
            <p:cNvSpPr txBox="1"/>
            <p:nvPr/>
          </p:nvSpPr>
          <p:spPr>
            <a:xfrm>
              <a:off x="8541882" y="5558333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BEDBA014-AEED-5CA9-5424-F201D95BB282}"/>
                </a:ext>
              </a:extLst>
            </p:cNvPr>
            <p:cNvSpPr txBox="1"/>
            <p:nvPr/>
          </p:nvSpPr>
          <p:spPr>
            <a:xfrm>
              <a:off x="8968011" y="5556368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1.0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81519EB-9A4F-9460-4EA3-5D836D4DE62C}"/>
                </a:ext>
              </a:extLst>
            </p:cNvPr>
            <p:cNvSpPr txBox="1"/>
            <p:nvPr/>
          </p:nvSpPr>
          <p:spPr>
            <a:xfrm>
              <a:off x="8694903" y="5554579"/>
              <a:ext cx="706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0.75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47DCED33-EE93-CEE5-1758-C43C779B5411}"/>
                </a:ext>
              </a:extLst>
            </p:cNvPr>
            <p:cNvSpPr txBox="1"/>
            <p:nvPr/>
          </p:nvSpPr>
          <p:spPr>
            <a:xfrm>
              <a:off x="8382141" y="5781492"/>
              <a:ext cx="39336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rgbClr val="FF3399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0.25</a:t>
              </a:r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2DBB4383-B75B-7C3B-08E9-E40094E1B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8389" y="3170555"/>
              <a:ext cx="393362" cy="586700"/>
            </a:xfrm>
            <a:prstGeom prst="rect">
              <a:avLst/>
            </a:prstGeom>
            <a:effectLst>
              <a:glow rad="63500">
                <a:schemeClr val="bg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887962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69097392-D24B-95C5-FA40-F6B6A76F7A11}"/>
              </a:ext>
            </a:extLst>
          </p:cNvPr>
          <p:cNvGrpSpPr/>
          <p:nvPr/>
        </p:nvGrpSpPr>
        <p:grpSpPr>
          <a:xfrm>
            <a:off x="0" y="377823"/>
            <a:ext cx="12192000" cy="6102354"/>
            <a:chOff x="0" y="377823"/>
            <a:chExt cx="12192000" cy="6102354"/>
          </a:xfrm>
        </p:grpSpPr>
        <p:pic>
          <p:nvPicPr>
            <p:cNvPr id="5" name="Imagen 4" descr="Gráfico&#10;&#10;Descripción generada automáticamente">
              <a:extLst>
                <a:ext uri="{FF2B5EF4-FFF2-40B4-BE49-F238E27FC236}">
                  <a16:creationId xmlns:a16="http://schemas.microsoft.com/office/drawing/2014/main" id="{2D1E45AE-CDA9-C9C7-28AD-96E82667F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77823"/>
              <a:ext cx="12192000" cy="6102354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424289FF-639E-EF8A-EAED-F0AECD0C24FE}"/>
                </a:ext>
              </a:extLst>
            </p:cNvPr>
            <p:cNvGrpSpPr/>
            <p:nvPr/>
          </p:nvGrpSpPr>
          <p:grpSpPr>
            <a:xfrm>
              <a:off x="3318268" y="1105243"/>
              <a:ext cx="6939851" cy="4923182"/>
              <a:chOff x="3318268" y="1105243"/>
              <a:chExt cx="6939851" cy="4923182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D1BD5115-99A8-B507-66C1-B95AABB3DC7F}"/>
                  </a:ext>
                </a:extLst>
              </p:cNvPr>
              <p:cNvGrpSpPr/>
              <p:nvPr/>
            </p:nvGrpSpPr>
            <p:grpSpPr>
              <a:xfrm>
                <a:off x="3843882" y="1105243"/>
                <a:ext cx="6414237" cy="1768197"/>
                <a:chOff x="3843882" y="1105243"/>
                <a:chExt cx="6414237" cy="1768197"/>
              </a:xfrm>
            </p:grpSpPr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78CC4F5F-DBE3-4AED-8400-D4772461A10B}"/>
                    </a:ext>
                  </a:extLst>
                </p:cNvPr>
                <p:cNvSpPr txBox="1"/>
                <p:nvPr/>
              </p:nvSpPr>
              <p:spPr>
                <a:xfrm>
                  <a:off x="3843882" y="2438648"/>
                  <a:ext cx="3533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8D872763-240F-45D1-F7D8-F966F048E2F3}"/>
                    </a:ext>
                  </a:extLst>
                </p:cNvPr>
                <p:cNvSpPr txBox="1"/>
                <p:nvPr/>
              </p:nvSpPr>
              <p:spPr>
                <a:xfrm>
                  <a:off x="4197222" y="234942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F74D298D-61DE-11D9-D80D-41441643EA2A}"/>
                    </a:ext>
                  </a:extLst>
                </p:cNvPr>
                <p:cNvSpPr txBox="1"/>
                <p:nvPr/>
              </p:nvSpPr>
              <p:spPr>
                <a:xfrm>
                  <a:off x="5385245" y="1105243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8CD3ED1A-B7B6-0CAD-B326-6A4D250914FC}"/>
                    </a:ext>
                  </a:extLst>
                </p:cNvPr>
                <p:cNvSpPr txBox="1"/>
                <p:nvPr/>
              </p:nvSpPr>
              <p:spPr>
                <a:xfrm>
                  <a:off x="4678565" y="185524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D6FC6F13-1DFD-EFD4-7AA4-1F3E7A8F2026}"/>
                    </a:ext>
                  </a:extLst>
                </p:cNvPr>
                <p:cNvSpPr txBox="1"/>
                <p:nvPr/>
              </p:nvSpPr>
              <p:spPr>
                <a:xfrm>
                  <a:off x="3952062" y="2554064"/>
                  <a:ext cx="39336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FC6B93F9-8D9C-A4AD-C12D-426EA58936F2}"/>
                    </a:ext>
                  </a:extLst>
                </p:cNvPr>
                <p:cNvSpPr txBox="1"/>
                <p:nvPr/>
              </p:nvSpPr>
              <p:spPr>
                <a:xfrm>
                  <a:off x="8844454" y="245576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21657167-B24A-2BC8-E189-2252D78A9332}"/>
                    </a:ext>
                  </a:extLst>
                </p:cNvPr>
                <p:cNvSpPr txBox="1"/>
                <p:nvPr/>
              </p:nvSpPr>
              <p:spPr>
                <a:xfrm>
                  <a:off x="9100571" y="2422894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CBDF2E8F-DCA0-6E05-15A5-6215BDB9CF2B}"/>
                    </a:ext>
                  </a:extLst>
                </p:cNvPr>
                <p:cNvSpPr txBox="1"/>
                <p:nvPr/>
              </p:nvSpPr>
              <p:spPr>
                <a:xfrm>
                  <a:off x="9551439" y="1146454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F3EAF425-3223-0DA2-252E-081795DC705F}"/>
                    </a:ext>
                  </a:extLst>
                </p:cNvPr>
                <p:cNvSpPr txBox="1"/>
                <p:nvPr/>
              </p:nvSpPr>
              <p:spPr>
                <a:xfrm>
                  <a:off x="9280143" y="1873977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6034ACAA-11D5-A396-D837-FA8D7538D86A}"/>
                    </a:ext>
                  </a:extLst>
                </p:cNvPr>
                <p:cNvSpPr txBox="1"/>
                <p:nvPr/>
              </p:nvSpPr>
              <p:spPr>
                <a:xfrm>
                  <a:off x="9020176" y="2642608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pic>
              <p:nvPicPr>
                <p:cNvPr id="29" name="Imagen 28">
                  <a:extLst>
                    <a:ext uri="{FF2B5EF4-FFF2-40B4-BE49-F238E27FC236}">
                      <a16:creationId xmlns:a16="http://schemas.microsoft.com/office/drawing/2014/main" id="{F1780C3C-0205-9B36-EAE0-AF2E0C2C73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" b="4049"/>
                <a:stretch/>
              </p:blipFill>
              <p:spPr>
                <a:xfrm>
                  <a:off x="6768223" y="1196498"/>
                  <a:ext cx="473188" cy="221483"/>
                </a:xfrm>
                <a:prstGeom prst="rect">
                  <a:avLst/>
                </a:prstGeom>
              </p:spPr>
            </p:pic>
          </p:grp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3027DAC-6167-D9C1-F2EE-B8BDF0135809}"/>
                  </a:ext>
                </a:extLst>
              </p:cNvPr>
              <p:cNvSpPr txBox="1"/>
              <p:nvPr/>
            </p:nvSpPr>
            <p:spPr>
              <a:xfrm>
                <a:off x="3318268" y="5545403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4FFC6A-7243-869A-F499-CBF77F8B5CAC}"/>
                  </a:ext>
                </a:extLst>
              </p:cNvPr>
              <p:cNvSpPr txBox="1"/>
              <p:nvPr/>
            </p:nvSpPr>
            <p:spPr>
              <a:xfrm>
                <a:off x="3718290" y="553181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0E94604-5830-4D0E-37C7-9D1AD3E1C2FF}"/>
                  </a:ext>
                </a:extLst>
              </p:cNvPr>
              <p:cNvSpPr txBox="1"/>
              <p:nvPr/>
            </p:nvSpPr>
            <p:spPr>
              <a:xfrm>
                <a:off x="4858298" y="5459514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7CA9456-43AE-D461-33D1-4F1621210700}"/>
                  </a:ext>
                </a:extLst>
              </p:cNvPr>
              <p:cNvSpPr txBox="1"/>
              <p:nvPr/>
            </p:nvSpPr>
            <p:spPr>
              <a:xfrm>
                <a:off x="4183971" y="551339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DB07D01-C8D9-3CC2-2AB0-37C298D0FDA3}"/>
                  </a:ext>
                </a:extLst>
              </p:cNvPr>
              <p:cNvSpPr txBox="1"/>
              <p:nvPr/>
            </p:nvSpPr>
            <p:spPr>
              <a:xfrm>
                <a:off x="3499856" y="5532401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71F79EF-8AF3-8560-78C0-01424708DA54}"/>
                  </a:ext>
                </a:extLst>
              </p:cNvPr>
              <p:cNvSpPr txBox="1"/>
              <p:nvPr/>
            </p:nvSpPr>
            <p:spPr>
              <a:xfrm>
                <a:off x="8330934" y="5797593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7FFCAC1-4C81-3C5B-14BE-C9B0C7EFC5A4}"/>
                  </a:ext>
                </a:extLst>
              </p:cNvPr>
              <p:cNvSpPr txBox="1"/>
              <p:nvPr/>
            </p:nvSpPr>
            <p:spPr>
              <a:xfrm>
                <a:off x="8542322" y="577496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F4DCA5CC-9971-DFE0-EECD-B50F9402C64A}"/>
                  </a:ext>
                </a:extLst>
              </p:cNvPr>
              <p:cNvSpPr txBox="1"/>
              <p:nvPr/>
            </p:nvSpPr>
            <p:spPr>
              <a:xfrm>
                <a:off x="8942847" y="559347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BD8B1D83-B258-2228-7849-5D897056EC26}"/>
                  </a:ext>
                </a:extLst>
              </p:cNvPr>
              <p:cNvSpPr txBox="1"/>
              <p:nvPr/>
            </p:nvSpPr>
            <p:spPr>
              <a:xfrm>
                <a:off x="8703532" y="5554237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62C86CF8-605B-4CCF-117D-8492B3AD6692}"/>
                  </a:ext>
                </a:extLst>
              </p:cNvPr>
              <p:cNvSpPr txBox="1"/>
              <p:nvPr/>
            </p:nvSpPr>
            <p:spPr>
              <a:xfrm>
                <a:off x="8413502" y="5524690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998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id="{8105A988-858C-372E-8465-93383B8DAE80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pic>
          <p:nvPicPr>
            <p:cNvPr id="5" name="Imagen 4" descr="Diagrama&#10;&#10;Descripción generada automáticamente">
              <a:extLst>
                <a:ext uri="{FF2B5EF4-FFF2-40B4-BE49-F238E27FC236}">
                  <a16:creationId xmlns:a16="http://schemas.microsoft.com/office/drawing/2014/main" id="{9FA28874-2753-8FA9-F2F3-67556C4A7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1000"/>
              <a:ext cx="12192000" cy="6096000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E5BF0371-030A-4308-52D2-0B8B2BE99651}"/>
                </a:ext>
              </a:extLst>
            </p:cNvPr>
            <p:cNvGrpSpPr/>
            <p:nvPr/>
          </p:nvGrpSpPr>
          <p:grpSpPr>
            <a:xfrm>
              <a:off x="3281785" y="1192076"/>
              <a:ext cx="6951009" cy="4926680"/>
              <a:chOff x="3233198" y="1050724"/>
              <a:chExt cx="6951009" cy="4926680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1E82C4D1-DD9B-14BB-6854-84312370CA6E}"/>
                  </a:ext>
                </a:extLst>
              </p:cNvPr>
              <p:cNvGrpSpPr/>
              <p:nvPr/>
            </p:nvGrpSpPr>
            <p:grpSpPr>
              <a:xfrm>
                <a:off x="3233198" y="1050724"/>
                <a:ext cx="6951009" cy="4926680"/>
                <a:chOff x="3233198" y="1050724"/>
                <a:chExt cx="6951009" cy="4926680"/>
              </a:xfrm>
            </p:grpSpPr>
            <p:sp>
              <p:nvSpPr>
                <p:cNvPr id="10" name="CuadroTexto 9">
                  <a:extLst>
                    <a:ext uri="{FF2B5EF4-FFF2-40B4-BE49-F238E27FC236}">
                      <a16:creationId xmlns:a16="http://schemas.microsoft.com/office/drawing/2014/main" id="{82B14184-9BB7-E84A-5FEB-EC821B7EAD12}"/>
                    </a:ext>
                  </a:extLst>
                </p:cNvPr>
                <p:cNvSpPr txBox="1"/>
                <p:nvPr/>
              </p:nvSpPr>
              <p:spPr>
                <a:xfrm>
                  <a:off x="3233198" y="5405650"/>
                  <a:ext cx="3533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1" name="CuadroTexto 10">
                  <a:extLst>
                    <a:ext uri="{FF2B5EF4-FFF2-40B4-BE49-F238E27FC236}">
                      <a16:creationId xmlns:a16="http://schemas.microsoft.com/office/drawing/2014/main" id="{A175E4AB-B891-D283-53F9-A939A060A78D}"/>
                    </a:ext>
                  </a:extLst>
                </p:cNvPr>
                <p:cNvSpPr txBox="1"/>
                <p:nvPr/>
              </p:nvSpPr>
              <p:spPr>
                <a:xfrm>
                  <a:off x="3667212" y="5405650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E52629C-0208-5DC9-F379-FA10501B1DE0}"/>
                    </a:ext>
                  </a:extLst>
                </p:cNvPr>
                <p:cNvSpPr txBox="1"/>
                <p:nvPr/>
              </p:nvSpPr>
              <p:spPr>
                <a:xfrm>
                  <a:off x="4793071" y="5326702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E02F8A45-DEF8-A3AE-ED31-088BAB708554}"/>
                    </a:ext>
                  </a:extLst>
                </p:cNvPr>
                <p:cNvSpPr txBox="1"/>
                <p:nvPr/>
              </p:nvSpPr>
              <p:spPr>
                <a:xfrm>
                  <a:off x="4126924" y="5381930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F14A43E9-B644-9B58-B6CE-0995C9322835}"/>
                    </a:ext>
                  </a:extLst>
                </p:cNvPr>
                <p:cNvSpPr txBox="1"/>
                <p:nvPr/>
              </p:nvSpPr>
              <p:spPr>
                <a:xfrm>
                  <a:off x="3420756" y="5405650"/>
                  <a:ext cx="39336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2BBC3DA5-6172-DD8F-73E1-D11BC0171BDC}"/>
                    </a:ext>
                  </a:extLst>
                </p:cNvPr>
                <p:cNvSpPr txBox="1"/>
                <p:nvPr/>
              </p:nvSpPr>
              <p:spPr>
                <a:xfrm>
                  <a:off x="8317081" y="5636482"/>
                  <a:ext cx="3533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C38A5B8D-D322-53E3-DB3E-FC4105BB7987}"/>
                    </a:ext>
                  </a:extLst>
                </p:cNvPr>
                <p:cNvSpPr txBox="1"/>
                <p:nvPr/>
              </p:nvSpPr>
              <p:spPr>
                <a:xfrm>
                  <a:off x="8578820" y="5515505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A27E6123-0338-9807-E093-4A4A33F7F268}"/>
                    </a:ext>
                  </a:extLst>
                </p:cNvPr>
                <p:cNvSpPr txBox="1"/>
                <p:nvPr/>
              </p:nvSpPr>
              <p:spPr>
                <a:xfrm>
                  <a:off x="8743112" y="5515740"/>
                  <a:ext cx="616716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6B0A8F4C-15F6-937D-D100-307B6D623798}"/>
                    </a:ext>
                  </a:extLst>
                </p:cNvPr>
                <p:cNvSpPr txBox="1"/>
                <p:nvPr/>
              </p:nvSpPr>
              <p:spPr>
                <a:xfrm>
                  <a:off x="8432022" y="5746572"/>
                  <a:ext cx="40432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pic>
              <p:nvPicPr>
                <p:cNvPr id="19" name="Imagen 18">
                  <a:extLst>
                    <a:ext uri="{FF2B5EF4-FFF2-40B4-BE49-F238E27FC236}">
                      <a16:creationId xmlns:a16="http://schemas.microsoft.com/office/drawing/2014/main" id="{863347F8-8CFE-3220-1EDF-097BF7EE13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1" b="4049"/>
                <a:stretch/>
              </p:blipFill>
              <p:spPr>
                <a:xfrm>
                  <a:off x="6724048" y="1050724"/>
                  <a:ext cx="473188" cy="221483"/>
                </a:xfrm>
                <a:prstGeom prst="rect">
                  <a:avLst/>
                </a:prstGeom>
              </p:spPr>
            </p:pic>
            <p:sp>
              <p:nvSpPr>
                <p:cNvPr id="20" name="CuadroTexto 19">
                  <a:extLst>
                    <a:ext uri="{FF2B5EF4-FFF2-40B4-BE49-F238E27FC236}">
                      <a16:creationId xmlns:a16="http://schemas.microsoft.com/office/drawing/2014/main" id="{E2E73212-1ED8-7C5D-7116-A4D2B1846730}"/>
                    </a:ext>
                  </a:extLst>
                </p:cNvPr>
                <p:cNvSpPr txBox="1"/>
                <p:nvPr/>
              </p:nvSpPr>
              <p:spPr>
                <a:xfrm>
                  <a:off x="3843882" y="1687472"/>
                  <a:ext cx="3533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A004C465-E8E7-546F-33F3-9DEAB6FA586D}"/>
                    </a:ext>
                  </a:extLst>
                </p:cNvPr>
                <p:cNvSpPr txBox="1"/>
                <p:nvPr/>
              </p:nvSpPr>
              <p:spPr>
                <a:xfrm>
                  <a:off x="4250029" y="2125836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CA08A865-713E-EC11-AB69-B6AE6C7BAA44}"/>
                    </a:ext>
                  </a:extLst>
                </p:cNvPr>
                <p:cNvSpPr txBox="1"/>
                <p:nvPr/>
              </p:nvSpPr>
              <p:spPr>
                <a:xfrm>
                  <a:off x="5463564" y="2195066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3" name="CuadroTexto 22">
                  <a:extLst>
                    <a:ext uri="{FF2B5EF4-FFF2-40B4-BE49-F238E27FC236}">
                      <a16:creationId xmlns:a16="http://schemas.microsoft.com/office/drawing/2014/main" id="{9B6A3F4C-F9C4-56EC-5E2D-76F88F1369CD}"/>
                    </a:ext>
                  </a:extLst>
                </p:cNvPr>
                <p:cNvSpPr txBox="1"/>
                <p:nvPr/>
              </p:nvSpPr>
              <p:spPr>
                <a:xfrm>
                  <a:off x="4756884" y="2181064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4" name="CuadroTexto 23">
                  <a:extLst>
                    <a:ext uri="{FF2B5EF4-FFF2-40B4-BE49-F238E27FC236}">
                      <a16:creationId xmlns:a16="http://schemas.microsoft.com/office/drawing/2014/main" id="{504FB1C6-4D3E-36F3-6FF0-C6468B520D9C}"/>
                    </a:ext>
                  </a:extLst>
                </p:cNvPr>
                <p:cNvSpPr txBox="1"/>
                <p:nvPr/>
              </p:nvSpPr>
              <p:spPr>
                <a:xfrm>
                  <a:off x="3942732" y="1965810"/>
                  <a:ext cx="39336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23C1F55C-76C9-4994-6521-D26430C4B45F}"/>
                    </a:ext>
                  </a:extLst>
                </p:cNvPr>
                <p:cNvSpPr txBox="1"/>
                <p:nvPr/>
              </p:nvSpPr>
              <p:spPr>
                <a:xfrm>
                  <a:off x="8904063" y="1678712"/>
                  <a:ext cx="35334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</a:rPr>
                    <a:t>0.0</a:t>
                  </a:r>
                </a:p>
              </p:txBody>
            </p:sp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C83B49DB-FBDB-8C22-C611-94930CE16E56}"/>
                    </a:ext>
                  </a:extLst>
                </p:cNvPr>
                <p:cNvSpPr txBox="1"/>
                <p:nvPr/>
              </p:nvSpPr>
              <p:spPr>
                <a:xfrm>
                  <a:off x="9083620" y="2099661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0.5</a:t>
                  </a:r>
                </a:p>
              </p:txBody>
            </p:sp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2D7A782C-DFF8-DF4E-5898-A2D0BAE70452}"/>
                    </a:ext>
                  </a:extLst>
                </p:cNvPr>
                <p:cNvSpPr txBox="1"/>
                <p:nvPr/>
              </p:nvSpPr>
              <p:spPr>
                <a:xfrm>
                  <a:off x="9477527" y="2234742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1.0</a:t>
                  </a:r>
                </a:p>
              </p:txBody>
            </p:sp>
            <p:sp>
              <p:nvSpPr>
                <p:cNvPr id="28" name="CuadroTexto 27">
                  <a:extLst>
                    <a:ext uri="{FF2B5EF4-FFF2-40B4-BE49-F238E27FC236}">
                      <a16:creationId xmlns:a16="http://schemas.microsoft.com/office/drawing/2014/main" id="{1E3D688F-3FDA-BF02-2874-ACB443AF8872}"/>
                    </a:ext>
                  </a:extLst>
                </p:cNvPr>
                <p:cNvSpPr txBox="1"/>
                <p:nvPr/>
              </p:nvSpPr>
              <p:spPr>
                <a:xfrm>
                  <a:off x="9217758" y="2195066"/>
                  <a:ext cx="706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0.75</a:t>
                  </a:r>
                </a:p>
              </p:txBody>
            </p: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D206DAD2-FB18-A466-D702-58771DD23918}"/>
                    </a:ext>
                  </a:extLst>
                </p:cNvPr>
                <p:cNvSpPr txBox="1"/>
                <p:nvPr/>
              </p:nvSpPr>
              <p:spPr>
                <a:xfrm>
                  <a:off x="8951429" y="1971229"/>
                  <a:ext cx="39336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dirty="0">
                      <a:solidFill>
                        <a:srgbClr val="FF3399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0.25</a:t>
                  </a:r>
                </a:p>
              </p:txBody>
            </p:sp>
          </p:grp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4A9D4E7-C3BB-0ED9-5C4B-A8776D073812}"/>
                  </a:ext>
                </a:extLst>
              </p:cNvPr>
              <p:cNvSpPr txBox="1"/>
              <p:nvPr/>
            </p:nvSpPr>
            <p:spPr>
              <a:xfrm>
                <a:off x="8985005" y="5485678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197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FB100F0F-382B-4C44-858D-24FDF8B85DEA}"/>
              </a:ext>
            </a:extLst>
          </p:cNvPr>
          <p:cNvGrpSpPr/>
          <p:nvPr/>
        </p:nvGrpSpPr>
        <p:grpSpPr>
          <a:xfrm>
            <a:off x="0" y="385770"/>
            <a:ext cx="12192000" cy="6086460"/>
            <a:chOff x="0" y="385770"/>
            <a:chExt cx="12192000" cy="6086460"/>
          </a:xfrm>
        </p:grpSpPr>
        <p:pic>
          <p:nvPicPr>
            <p:cNvPr id="5" name="Imagen 4" descr="Gráfico&#10;&#10;Descripción generada automáticamente">
              <a:extLst>
                <a:ext uri="{FF2B5EF4-FFF2-40B4-BE49-F238E27FC236}">
                  <a16:creationId xmlns:a16="http://schemas.microsoft.com/office/drawing/2014/main" id="{4CB549AE-E68A-55C7-1458-432D87D3E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5770"/>
              <a:ext cx="12192000" cy="6086460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D6074C8E-1FF4-4E42-B404-568D8B8C554A}"/>
                </a:ext>
              </a:extLst>
            </p:cNvPr>
            <p:cNvGrpSpPr/>
            <p:nvPr/>
          </p:nvGrpSpPr>
          <p:grpSpPr>
            <a:xfrm>
              <a:off x="3345762" y="4457199"/>
              <a:ext cx="6908657" cy="1548033"/>
              <a:chOff x="3332510" y="4523460"/>
              <a:chExt cx="6908657" cy="1548033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C2B7BA30-420A-CE72-E0A1-DE72D527688C}"/>
                  </a:ext>
                </a:extLst>
              </p:cNvPr>
              <p:cNvSpPr txBox="1"/>
              <p:nvPr/>
            </p:nvSpPr>
            <p:spPr>
              <a:xfrm>
                <a:off x="3923192" y="5227738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76B9ED7-E502-EB30-A9AA-4BA14E4A2700}"/>
                  </a:ext>
                </a:extLst>
              </p:cNvPr>
              <p:cNvSpPr txBox="1"/>
              <p:nvPr/>
            </p:nvSpPr>
            <p:spPr>
              <a:xfrm>
                <a:off x="4329130" y="4906763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D6AC714-9869-38B3-C40E-1666C1696120}"/>
                  </a:ext>
                </a:extLst>
              </p:cNvPr>
              <p:cNvSpPr txBox="1"/>
              <p:nvPr/>
            </p:nvSpPr>
            <p:spPr>
              <a:xfrm>
                <a:off x="5531015" y="4646815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9353986-B7B6-3D1F-D0AA-4E62FE58BF1C}"/>
                  </a:ext>
                </a:extLst>
              </p:cNvPr>
              <p:cNvSpPr txBox="1"/>
              <p:nvPr/>
            </p:nvSpPr>
            <p:spPr>
              <a:xfrm>
                <a:off x="4824335" y="4776789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A013A43C-91E0-3BA0-3CAC-A36E031BFE01}"/>
                  </a:ext>
                </a:extLst>
              </p:cNvPr>
              <p:cNvSpPr txBox="1"/>
              <p:nvPr/>
            </p:nvSpPr>
            <p:spPr>
              <a:xfrm>
                <a:off x="4007468" y="5052921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EE93D761-D319-BF0D-3EE1-0DF8394AF64A}"/>
                  </a:ext>
                </a:extLst>
              </p:cNvPr>
              <p:cNvSpPr txBox="1"/>
              <p:nvPr/>
            </p:nvSpPr>
            <p:spPr>
              <a:xfrm>
                <a:off x="8971140" y="5211554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D727B91-5BB9-25C1-BB60-048C3CF0007A}"/>
                  </a:ext>
                </a:extLst>
              </p:cNvPr>
              <p:cNvSpPr txBox="1"/>
              <p:nvPr/>
            </p:nvSpPr>
            <p:spPr>
              <a:xfrm>
                <a:off x="9130535" y="4906763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0FC41FAF-6E08-7134-1C32-9DA0CFFCBFE7}"/>
                  </a:ext>
                </a:extLst>
              </p:cNvPr>
              <p:cNvSpPr txBox="1"/>
              <p:nvPr/>
            </p:nvSpPr>
            <p:spPr>
              <a:xfrm>
                <a:off x="9534487" y="452346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BD535CF-52B8-1257-CE60-19913DB6DEDB}"/>
                  </a:ext>
                </a:extLst>
              </p:cNvPr>
              <p:cNvSpPr txBox="1"/>
              <p:nvPr/>
            </p:nvSpPr>
            <p:spPr>
              <a:xfrm>
                <a:off x="9294268" y="4727034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F7A8F07A-15D7-F1D2-8D93-19D02D05F9C3}"/>
                  </a:ext>
                </a:extLst>
              </p:cNvPr>
              <p:cNvSpPr txBox="1"/>
              <p:nvPr/>
            </p:nvSpPr>
            <p:spPr>
              <a:xfrm>
                <a:off x="8998772" y="5048875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7144A9D9-2FB3-24C5-FCF7-547F408FE9E1}"/>
                  </a:ext>
                </a:extLst>
              </p:cNvPr>
              <p:cNvSpPr txBox="1"/>
              <p:nvPr/>
            </p:nvSpPr>
            <p:spPr>
              <a:xfrm>
                <a:off x="8336805" y="5809224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5548515-40EA-AFAD-5DAD-4E2620002554}"/>
                  </a:ext>
                </a:extLst>
              </p:cNvPr>
              <p:cNvSpPr txBox="1"/>
              <p:nvPr/>
            </p:nvSpPr>
            <p:spPr>
              <a:xfrm>
                <a:off x="8651472" y="5760578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464E56C4-83BF-D048-ED79-23301139D97F}"/>
                  </a:ext>
                </a:extLst>
              </p:cNvPr>
              <p:cNvSpPr txBox="1"/>
              <p:nvPr/>
            </p:nvSpPr>
            <p:spPr>
              <a:xfrm>
                <a:off x="9038793" y="5693808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233E0A94-5600-C502-85CD-B704E49F0BE6}"/>
                  </a:ext>
                </a:extLst>
              </p:cNvPr>
              <p:cNvSpPr txBox="1"/>
              <p:nvPr/>
            </p:nvSpPr>
            <p:spPr>
              <a:xfrm>
                <a:off x="8810934" y="5742402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A5CD5F8E-9EBD-17D2-59B4-E7166E443671}"/>
                  </a:ext>
                </a:extLst>
              </p:cNvPr>
              <p:cNvSpPr txBox="1"/>
              <p:nvPr/>
            </p:nvSpPr>
            <p:spPr>
              <a:xfrm>
                <a:off x="8513475" y="5840661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C3F3FA8-E390-0838-D3EA-B7A36555AA52}"/>
                  </a:ext>
                </a:extLst>
              </p:cNvPr>
              <p:cNvSpPr txBox="1"/>
              <p:nvPr/>
            </p:nvSpPr>
            <p:spPr>
              <a:xfrm>
                <a:off x="3332510" y="5744830"/>
                <a:ext cx="35334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</a:rPr>
                  <a:t>0.0</a:t>
                </a:r>
              </a:p>
            </p:txBody>
          </p:sp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8BB657AF-3A94-E664-46D9-59EED10D8FDA}"/>
                  </a:ext>
                </a:extLst>
              </p:cNvPr>
              <p:cNvSpPr txBox="1"/>
              <p:nvPr/>
            </p:nvSpPr>
            <p:spPr>
              <a:xfrm>
                <a:off x="3955607" y="5729146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0.5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0EFE714-3181-0B41-21B7-2A692B536177}"/>
                  </a:ext>
                </a:extLst>
              </p:cNvPr>
              <p:cNvSpPr txBox="1"/>
              <p:nvPr/>
            </p:nvSpPr>
            <p:spPr>
              <a:xfrm>
                <a:off x="4944581" y="5720311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1.0</a:t>
                </a:r>
              </a:p>
            </p:txBody>
          </p:sp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0033FE19-854E-6D62-B532-5D98C7723D22}"/>
                  </a:ext>
                </a:extLst>
              </p:cNvPr>
              <p:cNvSpPr txBox="1"/>
              <p:nvPr/>
            </p:nvSpPr>
            <p:spPr>
              <a:xfrm>
                <a:off x="4195684" y="5737980"/>
                <a:ext cx="7066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0.75</a:t>
                </a:r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81E65C07-B5D1-18CB-044C-F6B336EA4D6F}"/>
                  </a:ext>
                </a:extLst>
              </p:cNvPr>
              <p:cNvSpPr txBox="1"/>
              <p:nvPr/>
            </p:nvSpPr>
            <p:spPr>
              <a:xfrm>
                <a:off x="3684773" y="5742910"/>
                <a:ext cx="3933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900" dirty="0">
                    <a:solidFill>
                      <a:srgbClr val="FF3399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0.25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0455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140</Words>
  <Application>Microsoft Office PowerPoint</Application>
  <PresentationFormat>Panorámica</PresentationFormat>
  <Paragraphs>140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1</cp:revision>
  <dcterms:created xsi:type="dcterms:W3CDTF">2024-09-06T16:59:14Z</dcterms:created>
  <dcterms:modified xsi:type="dcterms:W3CDTF">2024-09-06T17:31:35Z</dcterms:modified>
</cp:coreProperties>
</file>