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>
        <p:scale>
          <a:sx n="85" d="100"/>
          <a:sy n="85" d="100"/>
        </p:scale>
        <p:origin x="1043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09BA0-BCE9-4E02-BC0A-EE5226B07A69}" type="datetimeFigureOut">
              <a:rPr lang="es-ES" smtClean="0"/>
              <a:t>05/09/2024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4C23F1-4837-456A-B112-EAA520592F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6335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C23F1-4837-456A-B112-EAA520592F14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0672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7C1EEC-1F98-CC44-C42E-7EE3E583F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EB626C-BA9A-77C0-342E-A4F88AFA83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BD280C-98A1-EE79-C7D8-A55146453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59EA-F9E5-401E-8467-5BFE1DA5D91D}" type="datetimeFigureOut">
              <a:rPr lang="es-ES" smtClean="0"/>
              <a:t>05/09/2024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66BB39-03E9-B330-5565-20CDFE1CA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A7CB32-9D30-047D-4AE0-1CF8C52DB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634E-E2F9-4D43-9056-DFB4BE325E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3303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3C7E0A-F3E5-9FC9-A3A3-CD7F4D88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DFE840-4581-B37A-AE3E-700509927A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EB5886-E87C-5F8D-55CA-52C25C914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59EA-F9E5-401E-8467-5BFE1DA5D91D}" type="datetimeFigureOut">
              <a:rPr lang="es-ES" smtClean="0"/>
              <a:t>05/09/2024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17B927-3C11-16D7-CDC9-341A34CCC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CB4D70-F3B9-C6FF-863D-6109A6916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634E-E2F9-4D43-9056-DFB4BE325E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9707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7C83613-5D2B-BA49-B749-D2E63DC948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DD8813B-921E-7C45-EB62-256ADDF7A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C6A1F4-3AD1-8A7A-ABE9-291684498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59EA-F9E5-401E-8467-5BFE1DA5D91D}" type="datetimeFigureOut">
              <a:rPr lang="es-ES" smtClean="0"/>
              <a:t>05/09/2024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AD8D3C-1E3C-614D-92D2-15791AFB9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B8D541-6EB5-55B2-2268-004742922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634E-E2F9-4D43-9056-DFB4BE325E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1673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5D25B1-F567-5863-DA00-90CEB5FEE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591137-A9D5-EFF6-F5F3-1AAA2D262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1A8ECE-F75E-6B22-80B8-139A508EA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59EA-F9E5-401E-8467-5BFE1DA5D91D}" type="datetimeFigureOut">
              <a:rPr lang="es-ES" smtClean="0"/>
              <a:t>05/09/2024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C2BC12-126E-FD5A-B990-7AF682A56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42FC04-BDEB-C9C3-BAF5-A76A64808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634E-E2F9-4D43-9056-DFB4BE325E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2667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10FC5-54FC-A233-A9D5-915C59C36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7B0607-40C0-18AF-210C-9F7D9ECC7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58DEE2-C40D-05E1-449C-ACB2B01EB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59EA-F9E5-401E-8467-5BFE1DA5D91D}" type="datetimeFigureOut">
              <a:rPr lang="es-ES" smtClean="0"/>
              <a:t>05/09/2024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83C455-EC9A-4020-2A29-0C8C9CE38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866F00-4D3C-4A08-9A6E-847782B85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634E-E2F9-4D43-9056-DFB4BE325E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3956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BFDAAC-E313-E2A7-E33D-E52F10B1B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0CEB7C-7CBC-530D-F4C2-30B8F55911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C51D471-6348-E620-45AE-341F7A24C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60AB8FA-BB18-A31F-D8E1-607125DB6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59EA-F9E5-401E-8467-5BFE1DA5D91D}" type="datetimeFigureOut">
              <a:rPr lang="es-ES" smtClean="0"/>
              <a:t>05/09/2024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FD78425-A052-3065-637C-0C74C86C5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761907E-C063-1DB0-6446-858751BA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634E-E2F9-4D43-9056-DFB4BE325E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2697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607BDE-CDEB-33FC-CD00-7023803FA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8F9BCE-913D-8BCF-7E3F-35BC55F81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F47639E-E5A4-6069-A955-DD211D9CE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2B290FF-5A50-F2AA-8D55-00929FB594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00BA39E-A742-F232-E208-FE4DE207E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CAA8682-DB3C-6ACA-E3EB-44724C0BF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59EA-F9E5-401E-8467-5BFE1DA5D91D}" type="datetimeFigureOut">
              <a:rPr lang="es-ES" smtClean="0"/>
              <a:t>05/09/2024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BF344B4-6FE4-62DA-86E3-619BDD22F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1D80006-5DCB-8BF2-F689-0DFDCFD65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634E-E2F9-4D43-9056-DFB4BE325E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1029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4217A4-4FAA-65CF-ADDD-7364147EB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97EF467-2CB2-505E-4626-55BA07024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59EA-F9E5-401E-8467-5BFE1DA5D91D}" type="datetimeFigureOut">
              <a:rPr lang="es-ES" smtClean="0"/>
              <a:t>05/09/2024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89E14E6-FF69-DBD7-B01C-B18EFFBA4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2CC565A-4753-FC65-D703-50A582ECD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634E-E2F9-4D43-9056-DFB4BE325E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2319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E99A7F1-1B06-8C08-768F-2F4DCF5B3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59EA-F9E5-401E-8467-5BFE1DA5D91D}" type="datetimeFigureOut">
              <a:rPr lang="es-ES" smtClean="0"/>
              <a:t>05/09/2024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3EE15DE-289B-B6F7-3569-9921D9985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3A1F197-79D3-CA4A-D8E5-748563E4E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634E-E2F9-4D43-9056-DFB4BE325E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2643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BFC81-1DF9-03FD-A387-643AC3DB2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F159E5-E510-DF52-E8C6-6286342B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A1E1E28-084D-0489-F5AB-DBA71F937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50E6A66-336A-B2DD-6DA6-A19284F81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59EA-F9E5-401E-8467-5BFE1DA5D91D}" type="datetimeFigureOut">
              <a:rPr lang="es-ES" smtClean="0"/>
              <a:t>05/09/2024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78D72D-A8AB-31E5-0478-1AC80FD05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AC9422-E8E6-06DA-D566-5D5D1374D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634E-E2F9-4D43-9056-DFB4BE325E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2003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824752-A41B-FB11-CD11-3CB0E087D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3AB3B95-4AAB-7ADE-B13F-3B63C16AB7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13B963C-F0A5-2944-3034-677A65017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074506B-C47B-AD8F-11B9-DC3B47268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59EA-F9E5-401E-8467-5BFE1DA5D91D}" type="datetimeFigureOut">
              <a:rPr lang="es-ES" smtClean="0"/>
              <a:t>05/09/2024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8C9297-2F2B-B505-DFAB-DEBCCFE93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956EF1-868F-C11C-A7CF-1AC104C49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634E-E2F9-4D43-9056-DFB4BE325E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552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271C640-DCC0-4A91-1311-2FE93CCCE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CD86D65-D1D9-CBFE-A20B-55C61526C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EB1AC9-D993-04B6-2D65-6CBE7CB8DC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B259EA-F9E5-401E-8467-5BFE1DA5D91D}" type="datetimeFigureOut">
              <a:rPr lang="es-ES" smtClean="0"/>
              <a:t>05/09/2024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8AFA13-24FD-E8CC-0A19-0CB5DD8725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0255AF-2037-6952-70F1-212FAEDB0F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9C634E-E2F9-4D43-9056-DFB4BE325E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186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42">
            <a:extLst>
              <a:ext uri="{FF2B5EF4-FFF2-40B4-BE49-F238E27FC236}">
                <a16:creationId xmlns:a16="http://schemas.microsoft.com/office/drawing/2014/main" id="{1B078E4A-E873-541D-3BD5-F5135804C8DF}"/>
              </a:ext>
            </a:extLst>
          </p:cNvPr>
          <p:cNvGrpSpPr/>
          <p:nvPr/>
        </p:nvGrpSpPr>
        <p:grpSpPr>
          <a:xfrm>
            <a:off x="0" y="393032"/>
            <a:ext cx="12192000" cy="6089526"/>
            <a:chOff x="0" y="393032"/>
            <a:chExt cx="12192000" cy="6089526"/>
          </a:xfrm>
        </p:grpSpPr>
        <p:pic>
          <p:nvPicPr>
            <p:cNvPr id="42" name="Imagen 41">
              <a:extLst>
                <a:ext uri="{FF2B5EF4-FFF2-40B4-BE49-F238E27FC236}">
                  <a16:creationId xmlns:a16="http://schemas.microsoft.com/office/drawing/2014/main" id="{8E1F8DCD-2E17-0836-E494-717C00EA35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288"/>
            <a:stretch/>
          </p:blipFill>
          <p:spPr>
            <a:xfrm>
              <a:off x="0" y="393032"/>
              <a:ext cx="12192000" cy="6089526"/>
            </a:xfrm>
            <a:prstGeom prst="rect">
              <a:avLst/>
            </a:prstGeom>
          </p:spPr>
        </p:pic>
        <p:grpSp>
          <p:nvGrpSpPr>
            <p:cNvPr id="38" name="Grupo 37">
              <a:extLst>
                <a:ext uri="{FF2B5EF4-FFF2-40B4-BE49-F238E27FC236}">
                  <a16:creationId xmlns:a16="http://schemas.microsoft.com/office/drawing/2014/main" id="{13096F56-ED37-B6C7-506B-2FE6C6EBDF32}"/>
                </a:ext>
              </a:extLst>
            </p:cNvPr>
            <p:cNvGrpSpPr/>
            <p:nvPr/>
          </p:nvGrpSpPr>
          <p:grpSpPr>
            <a:xfrm>
              <a:off x="3343901" y="1102522"/>
              <a:ext cx="6900074" cy="4316863"/>
              <a:chOff x="3343901" y="1102522"/>
              <a:chExt cx="6900074" cy="4316863"/>
            </a:xfrm>
          </p:grpSpPr>
          <p:grpSp>
            <p:nvGrpSpPr>
              <p:cNvPr id="22" name="Grupo 21">
                <a:extLst>
                  <a:ext uri="{FF2B5EF4-FFF2-40B4-BE49-F238E27FC236}">
                    <a16:creationId xmlns:a16="http://schemas.microsoft.com/office/drawing/2014/main" id="{B433578E-009F-76A3-C0DD-4CDC6A4EC2DB}"/>
                  </a:ext>
                </a:extLst>
              </p:cNvPr>
              <p:cNvGrpSpPr/>
              <p:nvPr/>
            </p:nvGrpSpPr>
            <p:grpSpPr>
              <a:xfrm>
                <a:off x="3343901" y="1102522"/>
                <a:ext cx="2819841" cy="4081669"/>
                <a:chOff x="3343901" y="1102522"/>
                <a:chExt cx="2819841" cy="4081669"/>
              </a:xfrm>
            </p:grpSpPr>
            <p:sp>
              <p:nvSpPr>
                <p:cNvPr id="12" name="CuadroTexto 11">
                  <a:extLst>
                    <a:ext uri="{FF2B5EF4-FFF2-40B4-BE49-F238E27FC236}">
                      <a16:creationId xmlns:a16="http://schemas.microsoft.com/office/drawing/2014/main" id="{FC298BDE-36EE-9EFF-941E-42F7D8809643}"/>
                    </a:ext>
                  </a:extLst>
                </p:cNvPr>
                <p:cNvSpPr txBox="1"/>
                <p:nvPr/>
              </p:nvSpPr>
              <p:spPr>
                <a:xfrm>
                  <a:off x="3783105" y="2729327"/>
                  <a:ext cx="70668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900" dirty="0">
                      <a:solidFill>
                        <a:srgbClr val="FF3399"/>
                      </a:solidFill>
                    </a:rPr>
                    <a:t>0.0</a:t>
                  </a:r>
                </a:p>
              </p:txBody>
            </p:sp>
            <p:sp>
              <p:nvSpPr>
                <p:cNvPr id="13" name="CuadroTexto 12">
                  <a:extLst>
                    <a:ext uri="{FF2B5EF4-FFF2-40B4-BE49-F238E27FC236}">
                      <a16:creationId xmlns:a16="http://schemas.microsoft.com/office/drawing/2014/main" id="{2AF631B6-3790-7E65-A713-38B3CAAAB213}"/>
                    </a:ext>
                  </a:extLst>
                </p:cNvPr>
                <p:cNvSpPr txBox="1"/>
                <p:nvPr/>
              </p:nvSpPr>
              <p:spPr>
                <a:xfrm>
                  <a:off x="4236916" y="2597679"/>
                  <a:ext cx="70668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900" dirty="0">
                      <a:solidFill>
                        <a:srgbClr val="FF3399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0.5</a:t>
                  </a:r>
                </a:p>
              </p:txBody>
            </p:sp>
            <p:sp>
              <p:nvSpPr>
                <p:cNvPr id="14" name="CuadroTexto 13">
                  <a:extLst>
                    <a:ext uri="{FF2B5EF4-FFF2-40B4-BE49-F238E27FC236}">
                      <a16:creationId xmlns:a16="http://schemas.microsoft.com/office/drawing/2014/main" id="{E0287739-B9A0-0F60-37EA-6E9777E16516}"/>
                    </a:ext>
                  </a:extLst>
                </p:cNvPr>
                <p:cNvSpPr txBox="1"/>
                <p:nvPr/>
              </p:nvSpPr>
              <p:spPr>
                <a:xfrm>
                  <a:off x="5457062" y="1102522"/>
                  <a:ext cx="70668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900" dirty="0">
                      <a:solidFill>
                        <a:srgbClr val="FF3399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1.0</a:t>
                  </a:r>
                </a:p>
              </p:txBody>
            </p:sp>
            <p:sp>
              <p:nvSpPr>
                <p:cNvPr id="15" name="CuadroTexto 14">
                  <a:extLst>
                    <a:ext uri="{FF2B5EF4-FFF2-40B4-BE49-F238E27FC236}">
                      <a16:creationId xmlns:a16="http://schemas.microsoft.com/office/drawing/2014/main" id="{59171174-445F-F3F3-6E9F-CDF009FA9C15}"/>
                    </a:ext>
                  </a:extLst>
                </p:cNvPr>
                <p:cNvSpPr txBox="1"/>
                <p:nvPr/>
              </p:nvSpPr>
              <p:spPr>
                <a:xfrm>
                  <a:off x="4710226" y="2042843"/>
                  <a:ext cx="70668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900" dirty="0">
                      <a:solidFill>
                        <a:srgbClr val="FF3399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0.75</a:t>
                  </a:r>
                </a:p>
              </p:txBody>
            </p:sp>
            <p:sp>
              <p:nvSpPr>
                <p:cNvPr id="16" name="CuadroTexto 15">
                  <a:extLst>
                    <a:ext uri="{FF2B5EF4-FFF2-40B4-BE49-F238E27FC236}">
                      <a16:creationId xmlns:a16="http://schemas.microsoft.com/office/drawing/2014/main" id="{70FB01EC-29A4-B930-BC84-49573E712571}"/>
                    </a:ext>
                  </a:extLst>
                </p:cNvPr>
                <p:cNvSpPr txBox="1"/>
                <p:nvPr/>
              </p:nvSpPr>
              <p:spPr>
                <a:xfrm>
                  <a:off x="3928105" y="2795351"/>
                  <a:ext cx="70668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900" dirty="0">
                      <a:solidFill>
                        <a:srgbClr val="FF3399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0.25</a:t>
                  </a:r>
                </a:p>
              </p:txBody>
            </p:sp>
            <p:sp>
              <p:nvSpPr>
                <p:cNvPr id="17" name="CuadroTexto 16">
                  <a:extLst>
                    <a:ext uri="{FF2B5EF4-FFF2-40B4-BE49-F238E27FC236}">
                      <a16:creationId xmlns:a16="http://schemas.microsoft.com/office/drawing/2014/main" id="{232B5B27-52C9-8E1C-A233-3E2E0655EA29}"/>
                    </a:ext>
                  </a:extLst>
                </p:cNvPr>
                <p:cNvSpPr txBox="1"/>
                <p:nvPr/>
              </p:nvSpPr>
              <p:spPr>
                <a:xfrm>
                  <a:off x="3343901" y="4953359"/>
                  <a:ext cx="422677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900" dirty="0">
                      <a:solidFill>
                        <a:srgbClr val="FF3399"/>
                      </a:solidFill>
                    </a:rPr>
                    <a:t>0.0</a:t>
                  </a:r>
                </a:p>
              </p:txBody>
            </p:sp>
            <p:sp>
              <p:nvSpPr>
                <p:cNvPr id="18" name="CuadroTexto 17">
                  <a:extLst>
                    <a:ext uri="{FF2B5EF4-FFF2-40B4-BE49-F238E27FC236}">
                      <a16:creationId xmlns:a16="http://schemas.microsoft.com/office/drawing/2014/main" id="{74DBEDFD-276C-BFAB-4761-0A75393E7B13}"/>
                    </a:ext>
                  </a:extLst>
                </p:cNvPr>
                <p:cNvSpPr txBox="1"/>
                <p:nvPr/>
              </p:nvSpPr>
              <p:spPr>
                <a:xfrm>
                  <a:off x="3755444" y="4839823"/>
                  <a:ext cx="70668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900" dirty="0">
                      <a:solidFill>
                        <a:srgbClr val="FF3399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0.5</a:t>
                  </a:r>
                </a:p>
              </p:txBody>
            </p:sp>
            <p:sp>
              <p:nvSpPr>
                <p:cNvPr id="19" name="CuadroTexto 18">
                  <a:extLst>
                    <a:ext uri="{FF2B5EF4-FFF2-40B4-BE49-F238E27FC236}">
                      <a16:creationId xmlns:a16="http://schemas.microsoft.com/office/drawing/2014/main" id="{42E495FB-3B21-403F-AA45-E7ED63AE209A}"/>
                    </a:ext>
                  </a:extLst>
                </p:cNvPr>
                <p:cNvSpPr txBox="1"/>
                <p:nvPr/>
              </p:nvSpPr>
              <p:spPr>
                <a:xfrm>
                  <a:off x="4881526" y="4731914"/>
                  <a:ext cx="70668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900" dirty="0">
                      <a:solidFill>
                        <a:srgbClr val="FF3399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1.0</a:t>
                  </a:r>
                </a:p>
              </p:txBody>
            </p:sp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8E5CFF42-8541-2101-DF43-F271CEE3A57A}"/>
                    </a:ext>
                  </a:extLst>
                </p:cNvPr>
                <p:cNvSpPr txBox="1"/>
                <p:nvPr/>
              </p:nvSpPr>
              <p:spPr>
                <a:xfrm>
                  <a:off x="4153919" y="4789843"/>
                  <a:ext cx="70668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900" dirty="0">
                      <a:solidFill>
                        <a:srgbClr val="FF3399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0.75</a:t>
                  </a:r>
                </a:p>
              </p:txBody>
            </p:sp>
            <p:sp>
              <p:nvSpPr>
                <p:cNvPr id="21" name="CuadroTexto 20">
                  <a:extLst>
                    <a:ext uri="{FF2B5EF4-FFF2-40B4-BE49-F238E27FC236}">
                      <a16:creationId xmlns:a16="http://schemas.microsoft.com/office/drawing/2014/main" id="{DC675AD4-96E7-F677-D38A-80958FEBCC61}"/>
                    </a:ext>
                  </a:extLst>
                </p:cNvPr>
                <p:cNvSpPr txBox="1"/>
                <p:nvPr/>
              </p:nvSpPr>
              <p:spPr>
                <a:xfrm>
                  <a:off x="3505428" y="4896591"/>
                  <a:ext cx="422677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900" dirty="0">
                      <a:solidFill>
                        <a:srgbClr val="FF3399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0.25</a:t>
                  </a:r>
                </a:p>
              </p:txBody>
            </p:sp>
          </p:grpSp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02A5A5CD-D654-1C0B-4C8A-CB139703DBD4}"/>
                  </a:ext>
                </a:extLst>
              </p:cNvPr>
              <p:cNvSpPr txBox="1"/>
              <p:nvPr/>
            </p:nvSpPr>
            <p:spPr>
              <a:xfrm>
                <a:off x="8747723" y="5188553"/>
                <a:ext cx="70668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dirty="0">
                    <a:solidFill>
                      <a:srgbClr val="FF3399"/>
                    </a:solidFill>
                  </a:rPr>
                  <a:t>0.0</a:t>
                </a:r>
              </a:p>
            </p:txBody>
          </p:sp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6F7F3F08-5DFD-0347-203C-965D0A7105CC}"/>
                  </a:ext>
                </a:extLst>
              </p:cNvPr>
              <p:cNvSpPr txBox="1"/>
              <p:nvPr/>
            </p:nvSpPr>
            <p:spPr>
              <a:xfrm>
                <a:off x="9097193" y="5073137"/>
                <a:ext cx="39731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dirty="0">
                    <a:solidFill>
                      <a:srgbClr val="FF3399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0.5</a:t>
                </a:r>
              </a:p>
            </p:txBody>
          </p:sp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89F143A0-A4B9-3B66-D8AD-19CB45E24DA2}"/>
                  </a:ext>
                </a:extLst>
              </p:cNvPr>
              <p:cNvSpPr txBox="1"/>
              <p:nvPr/>
            </p:nvSpPr>
            <p:spPr>
              <a:xfrm>
                <a:off x="9537295" y="5099926"/>
                <a:ext cx="70668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dirty="0">
                    <a:solidFill>
                      <a:srgbClr val="FF3399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1.0</a:t>
                </a:r>
              </a:p>
            </p:txBody>
          </p:sp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5CA0A233-D84E-47DB-276E-DFB0A5CB6BCC}"/>
                  </a:ext>
                </a:extLst>
              </p:cNvPr>
              <p:cNvSpPr txBox="1"/>
              <p:nvPr/>
            </p:nvSpPr>
            <p:spPr>
              <a:xfrm>
                <a:off x="9267776" y="5092904"/>
                <a:ext cx="39731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dirty="0">
                    <a:solidFill>
                      <a:srgbClr val="FF3399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0.75</a:t>
                </a:r>
              </a:p>
            </p:txBody>
          </p:sp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0BF1CD69-85D1-06BA-3038-4801BF001F87}"/>
                  </a:ext>
                </a:extLst>
              </p:cNvPr>
              <p:cNvSpPr txBox="1"/>
              <p:nvPr/>
            </p:nvSpPr>
            <p:spPr>
              <a:xfrm>
                <a:off x="8871701" y="5063276"/>
                <a:ext cx="70668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dirty="0">
                    <a:solidFill>
                      <a:srgbClr val="FF3399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0.25</a:t>
                </a:r>
              </a:p>
            </p:txBody>
          </p:sp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B4B0317B-F173-49B4-79E9-7D54FCD8707C}"/>
                  </a:ext>
                </a:extLst>
              </p:cNvPr>
              <p:cNvSpPr txBox="1"/>
              <p:nvPr/>
            </p:nvSpPr>
            <p:spPr>
              <a:xfrm>
                <a:off x="8861681" y="2729327"/>
                <a:ext cx="70668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dirty="0">
                    <a:solidFill>
                      <a:srgbClr val="FF3399"/>
                    </a:solidFill>
                  </a:rPr>
                  <a:t>0.0</a:t>
                </a:r>
              </a:p>
            </p:txBody>
          </p:sp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C3FC9BE9-76E4-244D-10BB-774C4EF49EEE}"/>
                  </a:ext>
                </a:extLst>
              </p:cNvPr>
              <p:cNvSpPr txBox="1"/>
              <p:nvPr/>
            </p:nvSpPr>
            <p:spPr>
              <a:xfrm>
                <a:off x="9180512" y="2660822"/>
                <a:ext cx="70668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dirty="0">
                    <a:solidFill>
                      <a:srgbClr val="FF3399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0.5</a:t>
                </a:r>
              </a:p>
            </p:txBody>
          </p:sp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D296B0BF-4DBD-DB68-5571-E3F80B6118D6}"/>
                  </a:ext>
                </a:extLst>
              </p:cNvPr>
              <p:cNvSpPr txBox="1"/>
              <p:nvPr/>
            </p:nvSpPr>
            <p:spPr>
              <a:xfrm>
                <a:off x="9376505" y="1124501"/>
                <a:ext cx="70668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dirty="0">
                    <a:solidFill>
                      <a:srgbClr val="FF3399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1.0</a:t>
                </a:r>
              </a:p>
            </p:txBody>
          </p:sp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AC37DA52-C336-CCA9-7726-7614FA2F3A4E}"/>
                  </a:ext>
                </a:extLst>
              </p:cNvPr>
              <p:cNvSpPr txBox="1"/>
              <p:nvPr/>
            </p:nvSpPr>
            <p:spPr>
              <a:xfrm>
                <a:off x="9355935" y="2058532"/>
                <a:ext cx="70668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dirty="0">
                    <a:solidFill>
                      <a:srgbClr val="FF3399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0.75</a:t>
                </a:r>
              </a:p>
            </p:txBody>
          </p:sp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1FE0832C-9AC7-ED89-B3A9-79B83108070B}"/>
                  </a:ext>
                </a:extLst>
              </p:cNvPr>
              <p:cNvSpPr txBox="1"/>
              <p:nvPr/>
            </p:nvSpPr>
            <p:spPr>
              <a:xfrm>
                <a:off x="8940294" y="2956101"/>
                <a:ext cx="70668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dirty="0">
                    <a:solidFill>
                      <a:srgbClr val="FF3399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0.25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8715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o 29">
            <a:extLst>
              <a:ext uri="{FF2B5EF4-FFF2-40B4-BE49-F238E27FC236}">
                <a16:creationId xmlns:a16="http://schemas.microsoft.com/office/drawing/2014/main" id="{19B7A71C-36AA-82BC-D3A8-71D3F0D8BA8F}"/>
              </a:ext>
            </a:extLst>
          </p:cNvPr>
          <p:cNvGrpSpPr/>
          <p:nvPr/>
        </p:nvGrpSpPr>
        <p:grpSpPr>
          <a:xfrm>
            <a:off x="0" y="377823"/>
            <a:ext cx="12192000" cy="6102354"/>
            <a:chOff x="0" y="377823"/>
            <a:chExt cx="12192000" cy="6102354"/>
          </a:xfrm>
        </p:grpSpPr>
        <p:grpSp>
          <p:nvGrpSpPr>
            <p:cNvPr id="29" name="Grupo 28">
              <a:extLst>
                <a:ext uri="{FF2B5EF4-FFF2-40B4-BE49-F238E27FC236}">
                  <a16:creationId xmlns:a16="http://schemas.microsoft.com/office/drawing/2014/main" id="{F0D7E134-D759-2247-AB3F-73DFDB1D2FFB}"/>
                </a:ext>
              </a:extLst>
            </p:cNvPr>
            <p:cNvGrpSpPr/>
            <p:nvPr/>
          </p:nvGrpSpPr>
          <p:grpSpPr>
            <a:xfrm>
              <a:off x="0" y="377823"/>
              <a:ext cx="12192000" cy="6102354"/>
              <a:chOff x="0" y="377823"/>
              <a:chExt cx="12192000" cy="6102354"/>
            </a:xfrm>
          </p:grpSpPr>
          <p:pic>
            <p:nvPicPr>
              <p:cNvPr id="5" name="Imagen 4" descr="Diagrama&#10;&#10;Descripción generada automáticamente">
                <a:extLst>
                  <a:ext uri="{FF2B5EF4-FFF2-40B4-BE49-F238E27FC236}">
                    <a16:creationId xmlns:a16="http://schemas.microsoft.com/office/drawing/2014/main" id="{1066B5FC-76AA-4B55-6171-40E678C969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377823"/>
                <a:ext cx="12192000" cy="6102354"/>
              </a:xfrm>
              <a:prstGeom prst="rect">
                <a:avLst/>
              </a:prstGeom>
            </p:spPr>
          </p:pic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8CF03495-A9CE-54F6-D12B-87856F37F52C}"/>
                  </a:ext>
                </a:extLst>
              </p:cNvPr>
              <p:cNvSpPr txBox="1"/>
              <p:nvPr/>
            </p:nvSpPr>
            <p:spPr>
              <a:xfrm>
                <a:off x="3821097" y="1470055"/>
                <a:ext cx="70668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dirty="0">
                    <a:solidFill>
                      <a:srgbClr val="FF3399"/>
                    </a:solidFill>
                  </a:rPr>
                  <a:t>0.0</a:t>
                </a:r>
              </a:p>
            </p:txBody>
          </p:sp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364E1F61-E633-4B13-3BB9-2CAF8D42DD39}"/>
                  </a:ext>
                </a:extLst>
              </p:cNvPr>
              <p:cNvSpPr txBox="1"/>
              <p:nvPr/>
            </p:nvSpPr>
            <p:spPr>
              <a:xfrm>
                <a:off x="4219402" y="1900210"/>
                <a:ext cx="70668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dirty="0">
                    <a:solidFill>
                      <a:srgbClr val="FF3399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0.5</a:t>
                </a:r>
              </a:p>
            </p:txBody>
          </p:sp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7B3776CA-A203-D75E-8C41-1941D7CF2417}"/>
                  </a:ext>
                </a:extLst>
              </p:cNvPr>
              <p:cNvSpPr txBox="1"/>
              <p:nvPr/>
            </p:nvSpPr>
            <p:spPr>
              <a:xfrm>
                <a:off x="5494887" y="2015626"/>
                <a:ext cx="70668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dirty="0">
                    <a:solidFill>
                      <a:srgbClr val="FF3399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1.0</a:t>
                </a:r>
              </a:p>
            </p:txBody>
          </p:sp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031FF2D9-9407-4083-9BD5-5A1FD7544235}"/>
                  </a:ext>
                </a:extLst>
              </p:cNvPr>
              <p:cNvSpPr txBox="1"/>
              <p:nvPr/>
            </p:nvSpPr>
            <p:spPr>
              <a:xfrm>
                <a:off x="4707720" y="1900210"/>
                <a:ext cx="70668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dirty="0">
                    <a:solidFill>
                      <a:srgbClr val="FF3399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0.75</a:t>
                </a:r>
              </a:p>
            </p:txBody>
          </p:sp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D3E6E6F3-4F88-63FA-7EC4-CFB74F044249}"/>
                  </a:ext>
                </a:extLst>
              </p:cNvPr>
              <p:cNvSpPr txBox="1"/>
              <p:nvPr/>
            </p:nvSpPr>
            <p:spPr>
              <a:xfrm>
                <a:off x="3954109" y="1757835"/>
                <a:ext cx="70668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dirty="0">
                    <a:solidFill>
                      <a:srgbClr val="FF3399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0.25</a:t>
                </a:r>
              </a:p>
            </p:txBody>
          </p:sp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C7504EC-0F25-A67E-E21F-B80F93868F3A}"/>
                  </a:ext>
                </a:extLst>
              </p:cNvPr>
              <p:cNvSpPr txBox="1"/>
              <p:nvPr/>
            </p:nvSpPr>
            <p:spPr>
              <a:xfrm>
                <a:off x="3355694" y="4957791"/>
                <a:ext cx="70668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dirty="0">
                    <a:solidFill>
                      <a:srgbClr val="FF3399"/>
                    </a:solidFill>
                  </a:rPr>
                  <a:t>0.0</a:t>
                </a:r>
              </a:p>
            </p:txBody>
          </p:sp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97EA7B5F-F1BE-05A0-7DE7-4D5AAE6A305B}"/>
                  </a:ext>
                </a:extLst>
              </p:cNvPr>
              <p:cNvSpPr txBox="1"/>
              <p:nvPr/>
            </p:nvSpPr>
            <p:spPr>
              <a:xfrm>
                <a:off x="3743293" y="4842375"/>
                <a:ext cx="70668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dirty="0">
                    <a:solidFill>
                      <a:srgbClr val="FF3399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0.5</a:t>
                </a:r>
              </a:p>
            </p:txBody>
          </p:sp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593F7931-1471-2648-8E26-9462314C86A4}"/>
                  </a:ext>
                </a:extLst>
              </p:cNvPr>
              <p:cNvSpPr txBox="1"/>
              <p:nvPr/>
            </p:nvSpPr>
            <p:spPr>
              <a:xfrm>
                <a:off x="4896472" y="4726959"/>
                <a:ext cx="70668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dirty="0">
                    <a:solidFill>
                      <a:srgbClr val="FF3399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1.0</a:t>
                </a:r>
              </a:p>
            </p:txBody>
          </p:sp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DA2B3543-4BEB-6953-B6F4-B9F1AAF652B9}"/>
                  </a:ext>
                </a:extLst>
              </p:cNvPr>
              <p:cNvSpPr txBox="1"/>
              <p:nvPr/>
            </p:nvSpPr>
            <p:spPr>
              <a:xfrm>
                <a:off x="4151339" y="4804629"/>
                <a:ext cx="70668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dirty="0">
                    <a:solidFill>
                      <a:srgbClr val="FF3399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0.75</a:t>
                </a:r>
              </a:p>
            </p:txBody>
          </p:sp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BA212C1A-33E4-EF75-6EBD-83374AA10F2A}"/>
                  </a:ext>
                </a:extLst>
              </p:cNvPr>
              <p:cNvSpPr txBox="1"/>
              <p:nvPr/>
            </p:nvSpPr>
            <p:spPr>
              <a:xfrm>
                <a:off x="3471562" y="4842375"/>
                <a:ext cx="42938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dirty="0">
                    <a:solidFill>
                      <a:srgbClr val="FF3399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0.25</a:t>
                </a:r>
              </a:p>
            </p:txBody>
          </p:sp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218C5AAB-8B8B-A9BB-F6AA-BDAF1B1368A1}"/>
                  </a:ext>
                </a:extLst>
              </p:cNvPr>
              <p:cNvSpPr txBox="1"/>
              <p:nvPr/>
            </p:nvSpPr>
            <p:spPr>
              <a:xfrm>
                <a:off x="8983231" y="1493562"/>
                <a:ext cx="70668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dirty="0">
                    <a:solidFill>
                      <a:srgbClr val="FF3399"/>
                    </a:solidFill>
                  </a:rPr>
                  <a:t>0.0</a:t>
                </a:r>
              </a:p>
            </p:txBody>
          </p:sp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355D01D0-0C08-487D-1C10-99918491E532}"/>
                  </a:ext>
                </a:extLst>
              </p:cNvPr>
              <p:cNvSpPr txBox="1"/>
              <p:nvPr/>
            </p:nvSpPr>
            <p:spPr>
              <a:xfrm>
                <a:off x="9123081" y="1917222"/>
                <a:ext cx="70668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dirty="0">
                    <a:solidFill>
                      <a:srgbClr val="FF3399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0.5</a:t>
                </a:r>
              </a:p>
            </p:txBody>
          </p:sp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4D4A192A-D9A8-5B6B-071B-EAF4507260EC}"/>
                  </a:ext>
                </a:extLst>
              </p:cNvPr>
              <p:cNvSpPr txBox="1"/>
              <p:nvPr/>
            </p:nvSpPr>
            <p:spPr>
              <a:xfrm>
                <a:off x="9504356" y="1829280"/>
                <a:ext cx="70668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dirty="0">
                    <a:solidFill>
                      <a:srgbClr val="FF3399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1.0</a:t>
                </a:r>
              </a:p>
            </p:txBody>
          </p:sp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DE1670F5-6164-E92E-9E74-0389AFEF76B2}"/>
                  </a:ext>
                </a:extLst>
              </p:cNvPr>
              <p:cNvSpPr txBox="1"/>
              <p:nvPr/>
            </p:nvSpPr>
            <p:spPr>
              <a:xfrm>
                <a:off x="9285994" y="1873251"/>
                <a:ext cx="40391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dirty="0">
                    <a:solidFill>
                      <a:srgbClr val="FF3399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0.75</a:t>
                </a:r>
              </a:p>
            </p:txBody>
          </p:sp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251684FD-349D-02AC-CDA6-092613C3A15D}"/>
                  </a:ext>
                </a:extLst>
              </p:cNvPr>
              <p:cNvSpPr txBox="1"/>
              <p:nvPr/>
            </p:nvSpPr>
            <p:spPr>
              <a:xfrm>
                <a:off x="8988103" y="1741055"/>
                <a:ext cx="70668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dirty="0">
                    <a:solidFill>
                      <a:srgbClr val="FF3399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0.25</a:t>
                </a:r>
              </a:p>
            </p:txBody>
          </p:sp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5860051E-0868-3300-37D8-4AA0F3D444C4}"/>
                  </a:ext>
                </a:extLst>
              </p:cNvPr>
              <p:cNvSpPr txBox="1"/>
              <p:nvPr/>
            </p:nvSpPr>
            <p:spPr>
              <a:xfrm>
                <a:off x="8797676" y="5494628"/>
                <a:ext cx="70668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dirty="0">
                    <a:solidFill>
                      <a:srgbClr val="FF3399"/>
                    </a:solidFill>
                  </a:rPr>
                  <a:t>0.0</a:t>
                </a:r>
              </a:p>
            </p:txBody>
          </p:sp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51EE5206-4E23-47FF-8E14-30D26B0398A4}"/>
                  </a:ext>
                </a:extLst>
              </p:cNvPr>
              <p:cNvSpPr txBox="1"/>
              <p:nvPr/>
            </p:nvSpPr>
            <p:spPr>
              <a:xfrm>
                <a:off x="9106388" y="5581383"/>
                <a:ext cx="70668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dirty="0">
                    <a:solidFill>
                      <a:srgbClr val="FF3399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0.5</a:t>
                </a:r>
              </a:p>
            </p:txBody>
          </p:sp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47A3A34E-F6F5-E0BD-40D3-E7ED7DC3733F}"/>
                  </a:ext>
                </a:extLst>
              </p:cNvPr>
              <p:cNvSpPr txBox="1"/>
              <p:nvPr/>
            </p:nvSpPr>
            <p:spPr>
              <a:xfrm>
                <a:off x="8967254" y="5494324"/>
                <a:ext cx="48122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dirty="0">
                    <a:solidFill>
                      <a:srgbClr val="FF3399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0.25</a:t>
                </a:r>
              </a:p>
            </p:txBody>
          </p:sp>
        </p:grp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819A2EA9-A9C7-D7A1-07D5-800DFCF00E0B}"/>
                </a:ext>
              </a:extLst>
            </p:cNvPr>
            <p:cNvSpPr txBox="1"/>
            <p:nvPr/>
          </p:nvSpPr>
          <p:spPr>
            <a:xfrm>
              <a:off x="9256428" y="5517689"/>
              <a:ext cx="43998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>
                  <a:solidFill>
                    <a:srgbClr val="FF3399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0.75</a:t>
              </a:r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135A781A-8DB4-9E4D-F092-6383CE07F6A0}"/>
                </a:ext>
              </a:extLst>
            </p:cNvPr>
            <p:cNvSpPr txBox="1"/>
            <p:nvPr/>
          </p:nvSpPr>
          <p:spPr>
            <a:xfrm>
              <a:off x="9547699" y="5625354"/>
              <a:ext cx="7066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>
                  <a:solidFill>
                    <a:srgbClr val="FF3399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1.0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7448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o 15">
            <a:extLst>
              <a:ext uri="{FF2B5EF4-FFF2-40B4-BE49-F238E27FC236}">
                <a16:creationId xmlns:a16="http://schemas.microsoft.com/office/drawing/2014/main" id="{732C8DB8-BE42-A23F-85D8-3F101809E9A2}"/>
              </a:ext>
            </a:extLst>
          </p:cNvPr>
          <p:cNvGrpSpPr/>
          <p:nvPr/>
        </p:nvGrpSpPr>
        <p:grpSpPr>
          <a:xfrm>
            <a:off x="0" y="398471"/>
            <a:ext cx="12192000" cy="6061057"/>
            <a:chOff x="0" y="398471"/>
            <a:chExt cx="12192000" cy="6061057"/>
          </a:xfrm>
        </p:grpSpPr>
        <p:pic>
          <p:nvPicPr>
            <p:cNvPr id="5" name="Imagen 4" descr="Gráfico&#10;&#10;Descripción generada automáticamente">
              <a:extLst>
                <a:ext uri="{FF2B5EF4-FFF2-40B4-BE49-F238E27FC236}">
                  <a16:creationId xmlns:a16="http://schemas.microsoft.com/office/drawing/2014/main" id="{A41C850E-151B-5A3A-1A92-472CD8A5C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98471"/>
              <a:ext cx="12192000" cy="6061057"/>
            </a:xfrm>
            <a:prstGeom prst="rect">
              <a:avLst/>
            </a:prstGeom>
          </p:spPr>
        </p:pic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472F6175-A868-8A0E-C81A-B71E5733C14A}"/>
                </a:ext>
              </a:extLst>
            </p:cNvPr>
            <p:cNvSpPr txBox="1"/>
            <p:nvPr/>
          </p:nvSpPr>
          <p:spPr>
            <a:xfrm>
              <a:off x="3343397" y="5188291"/>
              <a:ext cx="7066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>
                  <a:solidFill>
                    <a:srgbClr val="FF3399"/>
                  </a:solidFill>
                </a:rPr>
                <a:t>0.0</a:t>
              </a:r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4DDA3A78-D98B-F6DC-49DE-9625FD927C95}"/>
                </a:ext>
              </a:extLst>
            </p:cNvPr>
            <p:cNvSpPr txBox="1"/>
            <p:nvPr/>
          </p:nvSpPr>
          <p:spPr>
            <a:xfrm>
              <a:off x="4272780" y="4983458"/>
              <a:ext cx="7066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>
                  <a:solidFill>
                    <a:srgbClr val="FF3399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0.5</a:t>
              </a:r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3D652179-D0AC-0040-D826-B02E9B6DA5F1}"/>
                </a:ext>
              </a:extLst>
            </p:cNvPr>
            <p:cNvSpPr txBox="1"/>
            <p:nvPr/>
          </p:nvSpPr>
          <p:spPr>
            <a:xfrm>
              <a:off x="5460218" y="4823831"/>
              <a:ext cx="7066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>
                  <a:solidFill>
                    <a:srgbClr val="FF3399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1.0</a:t>
              </a: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9419C02D-EB1B-DC89-93EC-DE91E94A4804}"/>
                </a:ext>
              </a:extLst>
            </p:cNvPr>
            <p:cNvSpPr txBox="1"/>
            <p:nvPr/>
          </p:nvSpPr>
          <p:spPr>
            <a:xfrm>
              <a:off x="4160159" y="5281952"/>
              <a:ext cx="7066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>
                  <a:solidFill>
                    <a:srgbClr val="FF3399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0.75</a:t>
              </a: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9BF76CF0-0D76-EB12-9F04-1EB207E95C94}"/>
                </a:ext>
              </a:extLst>
            </p:cNvPr>
            <p:cNvSpPr txBox="1"/>
            <p:nvPr/>
          </p:nvSpPr>
          <p:spPr>
            <a:xfrm>
              <a:off x="3993112" y="5103298"/>
              <a:ext cx="7066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>
                  <a:solidFill>
                    <a:srgbClr val="FF3399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0.25</a:t>
              </a: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D2DD9FE6-9687-F0CC-47AD-06FF9CCE95CC}"/>
                </a:ext>
              </a:extLst>
            </p:cNvPr>
            <p:cNvSpPr txBox="1"/>
            <p:nvPr/>
          </p:nvSpPr>
          <p:spPr>
            <a:xfrm>
              <a:off x="4753538" y="4915795"/>
              <a:ext cx="7066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>
                  <a:solidFill>
                    <a:srgbClr val="FF3399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0.75</a:t>
              </a: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90F14685-7CB5-9EA1-7D43-B8B808CF397E}"/>
                </a:ext>
              </a:extLst>
            </p:cNvPr>
            <p:cNvSpPr txBox="1"/>
            <p:nvPr/>
          </p:nvSpPr>
          <p:spPr>
            <a:xfrm>
              <a:off x="3517249" y="5192625"/>
              <a:ext cx="7066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>
                  <a:solidFill>
                    <a:srgbClr val="FF3399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0.25</a:t>
              </a: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ADC8ABA5-6AFE-C116-334D-921372A11783}"/>
                </a:ext>
              </a:extLst>
            </p:cNvPr>
            <p:cNvSpPr txBox="1"/>
            <p:nvPr/>
          </p:nvSpPr>
          <p:spPr>
            <a:xfrm>
              <a:off x="3888794" y="5234843"/>
              <a:ext cx="7066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>
                  <a:solidFill>
                    <a:srgbClr val="FF3399"/>
                  </a:solidFill>
                </a:rPr>
                <a:t>0.0</a:t>
              </a: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6B83BC0D-9A25-C0B9-774A-2A2770999208}"/>
                </a:ext>
              </a:extLst>
            </p:cNvPr>
            <p:cNvSpPr txBox="1"/>
            <p:nvPr/>
          </p:nvSpPr>
          <p:spPr>
            <a:xfrm>
              <a:off x="3741451" y="5281952"/>
              <a:ext cx="33518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>
                  <a:solidFill>
                    <a:srgbClr val="FF3399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0.5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EE541391-9215-F80E-11B2-01D34A194D5E}"/>
                </a:ext>
              </a:extLst>
            </p:cNvPr>
            <p:cNvSpPr txBox="1"/>
            <p:nvPr/>
          </p:nvSpPr>
          <p:spPr>
            <a:xfrm>
              <a:off x="4875507" y="5334527"/>
              <a:ext cx="7066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>
                  <a:solidFill>
                    <a:srgbClr val="FF3399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1.0</a:t>
              </a:r>
            </a:p>
          </p:txBody>
        </p:sp>
      </p:grp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1D63043-A944-B70D-FC68-9B09FF64A05A}"/>
              </a:ext>
            </a:extLst>
          </p:cNvPr>
          <p:cNvSpPr txBox="1"/>
          <p:nvPr/>
        </p:nvSpPr>
        <p:spPr>
          <a:xfrm>
            <a:off x="9561217" y="4713661"/>
            <a:ext cx="7066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solidFill>
                  <a:srgbClr val="FF339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1.0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CD8C791-E730-6558-EBD3-6F39DF9356E2}"/>
              </a:ext>
            </a:extLst>
          </p:cNvPr>
          <p:cNvSpPr txBox="1"/>
          <p:nvPr/>
        </p:nvSpPr>
        <p:spPr>
          <a:xfrm>
            <a:off x="9313259" y="4846363"/>
            <a:ext cx="7066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solidFill>
                  <a:srgbClr val="FF339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0.75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8BA600B-36DA-2DE9-9337-EA18C0B1570C}"/>
              </a:ext>
            </a:extLst>
          </p:cNvPr>
          <p:cNvSpPr txBox="1"/>
          <p:nvPr/>
        </p:nvSpPr>
        <p:spPr>
          <a:xfrm>
            <a:off x="8981658" y="5230227"/>
            <a:ext cx="7066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solidFill>
                  <a:srgbClr val="FF3399"/>
                </a:solidFill>
              </a:rPr>
              <a:t>0.0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90AFF55-AC8D-FAED-1C0C-E84E5857067D}"/>
              </a:ext>
            </a:extLst>
          </p:cNvPr>
          <p:cNvSpPr txBox="1"/>
          <p:nvPr/>
        </p:nvSpPr>
        <p:spPr>
          <a:xfrm>
            <a:off x="9126114" y="4971944"/>
            <a:ext cx="7066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solidFill>
                  <a:srgbClr val="FF339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0.5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A0649CBB-2ABB-EC52-93AA-9B6BAF3917A8}"/>
              </a:ext>
            </a:extLst>
          </p:cNvPr>
          <p:cNvSpPr txBox="1"/>
          <p:nvPr/>
        </p:nvSpPr>
        <p:spPr>
          <a:xfrm>
            <a:off x="9022994" y="5097525"/>
            <a:ext cx="7066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solidFill>
                  <a:srgbClr val="FF339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0.25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DABE694-6301-02EF-D48C-F574590F9E70}"/>
              </a:ext>
            </a:extLst>
          </p:cNvPr>
          <p:cNvSpPr txBox="1"/>
          <p:nvPr/>
        </p:nvSpPr>
        <p:spPr>
          <a:xfrm>
            <a:off x="9554939" y="5614045"/>
            <a:ext cx="7066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solidFill>
                  <a:srgbClr val="FF339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1.0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F39BAA53-D948-F41F-918A-3CC32A887D05}"/>
              </a:ext>
            </a:extLst>
          </p:cNvPr>
          <p:cNvSpPr txBox="1"/>
          <p:nvPr/>
        </p:nvSpPr>
        <p:spPr>
          <a:xfrm>
            <a:off x="9290332" y="5565359"/>
            <a:ext cx="3937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solidFill>
                  <a:srgbClr val="FF339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0.75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F2347709-9B27-5B9A-F2F9-DCB02A572832}"/>
              </a:ext>
            </a:extLst>
          </p:cNvPr>
          <p:cNvSpPr txBox="1"/>
          <p:nvPr/>
        </p:nvSpPr>
        <p:spPr>
          <a:xfrm>
            <a:off x="9107235" y="5544609"/>
            <a:ext cx="3496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solidFill>
                  <a:srgbClr val="FF339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0.5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5FC0CE97-9635-D704-1DC0-F12D0940C7F3}"/>
              </a:ext>
            </a:extLst>
          </p:cNvPr>
          <p:cNvSpPr txBox="1"/>
          <p:nvPr/>
        </p:nvSpPr>
        <p:spPr>
          <a:xfrm>
            <a:off x="8910472" y="5432657"/>
            <a:ext cx="3937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solidFill>
                  <a:srgbClr val="FF339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0.25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02CF3963-0250-3424-D3EC-921755872AD1}"/>
              </a:ext>
            </a:extLst>
          </p:cNvPr>
          <p:cNvSpPr txBox="1"/>
          <p:nvPr/>
        </p:nvSpPr>
        <p:spPr>
          <a:xfrm>
            <a:off x="8779952" y="5526315"/>
            <a:ext cx="3937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solidFill>
                  <a:srgbClr val="FF3399"/>
                </a:solidFill>
              </a:rPr>
              <a:t>0.0</a:t>
            </a:r>
          </a:p>
        </p:txBody>
      </p:sp>
    </p:spTree>
    <p:extLst>
      <p:ext uri="{BB962C8B-B14F-4D97-AF65-F5344CB8AC3E}">
        <p14:creationId xmlns:p14="http://schemas.microsoft.com/office/powerpoint/2010/main" val="3552526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o 30">
            <a:extLst>
              <a:ext uri="{FF2B5EF4-FFF2-40B4-BE49-F238E27FC236}">
                <a16:creationId xmlns:a16="http://schemas.microsoft.com/office/drawing/2014/main" id="{A5A5AAE7-76DB-E06B-CCBA-A519AD29E085}"/>
              </a:ext>
            </a:extLst>
          </p:cNvPr>
          <p:cNvGrpSpPr/>
          <p:nvPr/>
        </p:nvGrpSpPr>
        <p:grpSpPr>
          <a:xfrm>
            <a:off x="0" y="381000"/>
            <a:ext cx="12192000" cy="6096000"/>
            <a:chOff x="0" y="381000"/>
            <a:chExt cx="12192000" cy="6096000"/>
          </a:xfrm>
        </p:grpSpPr>
        <p:grpSp>
          <p:nvGrpSpPr>
            <p:cNvPr id="28" name="Grupo 27">
              <a:extLst>
                <a:ext uri="{FF2B5EF4-FFF2-40B4-BE49-F238E27FC236}">
                  <a16:creationId xmlns:a16="http://schemas.microsoft.com/office/drawing/2014/main" id="{BEB7F7CE-E852-E1D7-A527-D8CC39144885}"/>
                </a:ext>
              </a:extLst>
            </p:cNvPr>
            <p:cNvGrpSpPr/>
            <p:nvPr/>
          </p:nvGrpSpPr>
          <p:grpSpPr>
            <a:xfrm>
              <a:off x="0" y="381000"/>
              <a:ext cx="12192000" cy="6096000"/>
              <a:chOff x="0" y="381000"/>
              <a:chExt cx="12192000" cy="6096000"/>
            </a:xfrm>
          </p:grpSpPr>
          <p:grpSp>
            <p:nvGrpSpPr>
              <p:cNvPr id="27" name="Grupo 26">
                <a:extLst>
                  <a:ext uri="{FF2B5EF4-FFF2-40B4-BE49-F238E27FC236}">
                    <a16:creationId xmlns:a16="http://schemas.microsoft.com/office/drawing/2014/main" id="{2CF74E13-A748-0955-60C0-804A992ACBAE}"/>
                  </a:ext>
                </a:extLst>
              </p:cNvPr>
              <p:cNvGrpSpPr/>
              <p:nvPr/>
            </p:nvGrpSpPr>
            <p:grpSpPr>
              <a:xfrm>
                <a:off x="0" y="381000"/>
                <a:ext cx="12192000" cy="6096000"/>
                <a:chOff x="0" y="381000"/>
                <a:chExt cx="12192000" cy="6096000"/>
              </a:xfrm>
            </p:grpSpPr>
            <p:pic>
              <p:nvPicPr>
                <p:cNvPr id="5" name="Imagen 4" descr="Gráfico, Diagrama&#10;&#10;Descripción generada automáticamente">
                  <a:extLst>
                    <a:ext uri="{FF2B5EF4-FFF2-40B4-BE49-F238E27FC236}">
                      <a16:creationId xmlns:a16="http://schemas.microsoft.com/office/drawing/2014/main" id="{05CBFDE3-7520-9783-D452-72FF93DD9D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381000"/>
                  <a:ext cx="12192000" cy="6096000"/>
                </a:xfrm>
                <a:prstGeom prst="rect">
                  <a:avLst/>
                </a:prstGeom>
              </p:spPr>
            </p:pic>
            <p:sp>
              <p:nvSpPr>
                <p:cNvPr id="8" name="CuadroTexto 7">
                  <a:extLst>
                    <a:ext uri="{FF2B5EF4-FFF2-40B4-BE49-F238E27FC236}">
                      <a16:creationId xmlns:a16="http://schemas.microsoft.com/office/drawing/2014/main" id="{A5FB28A1-BDC7-642F-5D04-4E544D5FDD4F}"/>
                    </a:ext>
                  </a:extLst>
                </p:cNvPr>
                <p:cNvSpPr txBox="1"/>
                <p:nvPr/>
              </p:nvSpPr>
              <p:spPr>
                <a:xfrm>
                  <a:off x="9534974" y="5100863"/>
                  <a:ext cx="70668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900" dirty="0">
                      <a:solidFill>
                        <a:srgbClr val="FF3399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1.0</a:t>
                  </a:r>
                </a:p>
              </p:txBody>
            </p:sp>
            <p:sp>
              <p:nvSpPr>
                <p:cNvPr id="9" name="CuadroTexto 8">
                  <a:extLst>
                    <a:ext uri="{FF2B5EF4-FFF2-40B4-BE49-F238E27FC236}">
                      <a16:creationId xmlns:a16="http://schemas.microsoft.com/office/drawing/2014/main" id="{2EF20795-2570-02EA-7A9B-569D66AC180E}"/>
                    </a:ext>
                  </a:extLst>
                </p:cNvPr>
                <p:cNvSpPr txBox="1"/>
                <p:nvPr/>
              </p:nvSpPr>
              <p:spPr>
                <a:xfrm>
                  <a:off x="8881676" y="5112354"/>
                  <a:ext cx="42278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900" dirty="0">
                      <a:solidFill>
                        <a:srgbClr val="FF3399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0.25</a:t>
                  </a:r>
                </a:p>
              </p:txBody>
            </p:sp>
            <p:sp>
              <p:nvSpPr>
                <p:cNvPr id="10" name="CuadroTexto 9">
                  <a:extLst>
                    <a:ext uri="{FF2B5EF4-FFF2-40B4-BE49-F238E27FC236}">
                      <a16:creationId xmlns:a16="http://schemas.microsoft.com/office/drawing/2014/main" id="{CC1D6F32-D4E0-29E8-3A32-9179F0FD1F4B}"/>
                    </a:ext>
                  </a:extLst>
                </p:cNvPr>
                <p:cNvSpPr txBox="1"/>
                <p:nvPr/>
              </p:nvSpPr>
              <p:spPr>
                <a:xfrm>
                  <a:off x="9235728" y="5126181"/>
                  <a:ext cx="38839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900" dirty="0">
                      <a:solidFill>
                        <a:srgbClr val="FF3399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0.75</a:t>
                  </a:r>
                </a:p>
              </p:txBody>
            </p:sp>
            <p:sp>
              <p:nvSpPr>
                <p:cNvPr id="11" name="CuadroTexto 10">
                  <a:extLst>
                    <a:ext uri="{FF2B5EF4-FFF2-40B4-BE49-F238E27FC236}">
                      <a16:creationId xmlns:a16="http://schemas.microsoft.com/office/drawing/2014/main" id="{BCD0C4C2-22A1-BF25-17C9-BDBA1C580DA7}"/>
                    </a:ext>
                  </a:extLst>
                </p:cNvPr>
                <p:cNvSpPr txBox="1"/>
                <p:nvPr/>
              </p:nvSpPr>
              <p:spPr>
                <a:xfrm>
                  <a:off x="8783029" y="5207860"/>
                  <a:ext cx="35405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900" dirty="0">
                      <a:solidFill>
                        <a:srgbClr val="FF3399"/>
                      </a:solidFill>
                    </a:rPr>
                    <a:t>0.0</a:t>
                  </a:r>
                </a:p>
              </p:txBody>
            </p:sp>
            <p:sp>
              <p:nvSpPr>
                <p:cNvPr id="12" name="CuadroTexto 11">
                  <a:extLst>
                    <a:ext uri="{FF2B5EF4-FFF2-40B4-BE49-F238E27FC236}">
                      <a16:creationId xmlns:a16="http://schemas.microsoft.com/office/drawing/2014/main" id="{1984FDF7-E985-EB69-3043-B11C0A712A3F}"/>
                    </a:ext>
                  </a:extLst>
                </p:cNvPr>
                <p:cNvSpPr txBox="1"/>
                <p:nvPr/>
              </p:nvSpPr>
              <p:spPr>
                <a:xfrm>
                  <a:off x="3916257" y="5363580"/>
                  <a:ext cx="387356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900" dirty="0">
                      <a:solidFill>
                        <a:srgbClr val="FF3399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0.5</a:t>
                  </a:r>
                </a:p>
              </p:txBody>
            </p:sp>
            <p:sp>
              <p:nvSpPr>
                <p:cNvPr id="13" name="CuadroTexto 12">
                  <a:extLst>
                    <a:ext uri="{FF2B5EF4-FFF2-40B4-BE49-F238E27FC236}">
                      <a16:creationId xmlns:a16="http://schemas.microsoft.com/office/drawing/2014/main" id="{810C513F-E71A-F5B6-82DD-25C68F1393CE}"/>
                    </a:ext>
                  </a:extLst>
                </p:cNvPr>
                <p:cNvSpPr txBox="1"/>
                <p:nvPr/>
              </p:nvSpPr>
              <p:spPr>
                <a:xfrm>
                  <a:off x="4336746" y="5390939"/>
                  <a:ext cx="70668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900" dirty="0">
                      <a:solidFill>
                        <a:srgbClr val="FF3399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1.0</a:t>
                  </a:r>
                </a:p>
              </p:txBody>
            </p:sp>
            <p:sp>
              <p:nvSpPr>
                <p:cNvPr id="14" name="CuadroTexto 13">
                  <a:extLst>
                    <a:ext uri="{FF2B5EF4-FFF2-40B4-BE49-F238E27FC236}">
                      <a16:creationId xmlns:a16="http://schemas.microsoft.com/office/drawing/2014/main" id="{F2999354-F6A5-6A78-76AE-B68C838F92D6}"/>
                    </a:ext>
                  </a:extLst>
                </p:cNvPr>
                <p:cNvSpPr txBox="1"/>
                <p:nvPr/>
              </p:nvSpPr>
              <p:spPr>
                <a:xfrm>
                  <a:off x="3737925" y="5256075"/>
                  <a:ext cx="42735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900" dirty="0">
                      <a:solidFill>
                        <a:srgbClr val="FF3399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0.25</a:t>
                  </a:r>
                </a:p>
              </p:txBody>
            </p:sp>
            <p:sp>
              <p:nvSpPr>
                <p:cNvPr id="15" name="CuadroTexto 14">
                  <a:extLst>
                    <a:ext uri="{FF2B5EF4-FFF2-40B4-BE49-F238E27FC236}">
                      <a16:creationId xmlns:a16="http://schemas.microsoft.com/office/drawing/2014/main" id="{43C0CFE2-1490-6D95-BA6C-6EECE704269E}"/>
                    </a:ext>
                  </a:extLst>
                </p:cNvPr>
                <p:cNvSpPr txBox="1"/>
                <p:nvPr/>
              </p:nvSpPr>
              <p:spPr>
                <a:xfrm>
                  <a:off x="4071821" y="5362991"/>
                  <a:ext cx="41012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900" dirty="0">
                      <a:solidFill>
                        <a:srgbClr val="FF3399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0.75</a:t>
                  </a:r>
                </a:p>
              </p:txBody>
            </p:sp>
            <p:sp>
              <p:nvSpPr>
                <p:cNvPr id="16" name="CuadroTexto 15">
                  <a:extLst>
                    <a:ext uri="{FF2B5EF4-FFF2-40B4-BE49-F238E27FC236}">
                      <a16:creationId xmlns:a16="http://schemas.microsoft.com/office/drawing/2014/main" id="{2BFEC94E-E5B9-C426-5B6F-7EB9D0B9A6E3}"/>
                    </a:ext>
                  </a:extLst>
                </p:cNvPr>
                <p:cNvSpPr txBox="1"/>
                <p:nvPr/>
              </p:nvSpPr>
              <p:spPr>
                <a:xfrm>
                  <a:off x="3599591" y="5362991"/>
                  <a:ext cx="36791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900" dirty="0">
                      <a:solidFill>
                        <a:srgbClr val="FF3399"/>
                      </a:solidFill>
                    </a:rPr>
                    <a:t>0.0</a:t>
                  </a:r>
                </a:p>
              </p:txBody>
            </p:sp>
            <p:sp>
              <p:nvSpPr>
                <p:cNvPr id="17" name="CuadroTexto 16">
                  <a:extLst>
                    <a:ext uri="{FF2B5EF4-FFF2-40B4-BE49-F238E27FC236}">
                      <a16:creationId xmlns:a16="http://schemas.microsoft.com/office/drawing/2014/main" id="{4346DE75-4CB5-D920-2761-FEB331ABCD03}"/>
                    </a:ext>
                  </a:extLst>
                </p:cNvPr>
                <p:cNvSpPr txBox="1"/>
                <p:nvPr/>
              </p:nvSpPr>
              <p:spPr>
                <a:xfrm>
                  <a:off x="3986954" y="2198225"/>
                  <a:ext cx="70668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900" dirty="0">
                      <a:solidFill>
                        <a:srgbClr val="FF3399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0.5</a:t>
                  </a:r>
                </a:p>
              </p:txBody>
            </p:sp>
            <p:sp>
              <p:nvSpPr>
                <p:cNvPr id="18" name="CuadroTexto 17">
                  <a:extLst>
                    <a:ext uri="{FF2B5EF4-FFF2-40B4-BE49-F238E27FC236}">
                      <a16:creationId xmlns:a16="http://schemas.microsoft.com/office/drawing/2014/main" id="{926D29E8-E8A5-8055-792A-1BC0FA48B10A}"/>
                    </a:ext>
                  </a:extLst>
                </p:cNvPr>
                <p:cNvSpPr txBox="1"/>
                <p:nvPr/>
              </p:nvSpPr>
              <p:spPr>
                <a:xfrm>
                  <a:off x="4425161" y="1695696"/>
                  <a:ext cx="70668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900" dirty="0">
                      <a:solidFill>
                        <a:srgbClr val="FF3399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1.0</a:t>
                  </a:r>
                </a:p>
              </p:txBody>
            </p:sp>
            <p:sp>
              <p:nvSpPr>
                <p:cNvPr id="19" name="CuadroTexto 18">
                  <a:extLst>
                    <a:ext uri="{FF2B5EF4-FFF2-40B4-BE49-F238E27FC236}">
                      <a16:creationId xmlns:a16="http://schemas.microsoft.com/office/drawing/2014/main" id="{FFE70ECB-A56C-691D-C689-A5FC3BC55714}"/>
                    </a:ext>
                  </a:extLst>
                </p:cNvPr>
                <p:cNvSpPr txBox="1"/>
                <p:nvPr/>
              </p:nvSpPr>
              <p:spPr>
                <a:xfrm>
                  <a:off x="3889018" y="2355972"/>
                  <a:ext cx="70668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900" dirty="0">
                      <a:solidFill>
                        <a:srgbClr val="FF3399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0.25</a:t>
                  </a:r>
                </a:p>
              </p:txBody>
            </p:sp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2957E06D-76F5-DCD7-D447-B69EDDBCFDB7}"/>
                    </a:ext>
                  </a:extLst>
                </p:cNvPr>
                <p:cNvSpPr txBox="1"/>
                <p:nvPr/>
              </p:nvSpPr>
              <p:spPr>
                <a:xfrm>
                  <a:off x="4171043" y="1995341"/>
                  <a:ext cx="70668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900" dirty="0">
                      <a:solidFill>
                        <a:srgbClr val="FF3399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0.75</a:t>
                  </a:r>
                </a:p>
              </p:txBody>
            </p:sp>
            <p:sp>
              <p:nvSpPr>
                <p:cNvPr id="21" name="CuadroTexto 20">
                  <a:extLst>
                    <a:ext uri="{FF2B5EF4-FFF2-40B4-BE49-F238E27FC236}">
                      <a16:creationId xmlns:a16="http://schemas.microsoft.com/office/drawing/2014/main" id="{9CD065E1-494F-729D-AF59-E27FAFAD2C2A}"/>
                    </a:ext>
                  </a:extLst>
                </p:cNvPr>
                <p:cNvSpPr txBox="1"/>
                <p:nvPr/>
              </p:nvSpPr>
              <p:spPr>
                <a:xfrm>
                  <a:off x="3822910" y="2462888"/>
                  <a:ext cx="70668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900" dirty="0">
                      <a:solidFill>
                        <a:srgbClr val="FF3399"/>
                      </a:solidFill>
                    </a:rPr>
                    <a:t>0.0</a:t>
                  </a:r>
                </a:p>
              </p:txBody>
            </p:sp>
            <p:sp>
              <p:nvSpPr>
                <p:cNvPr id="22" name="CuadroTexto 21">
                  <a:extLst>
                    <a:ext uri="{FF2B5EF4-FFF2-40B4-BE49-F238E27FC236}">
                      <a16:creationId xmlns:a16="http://schemas.microsoft.com/office/drawing/2014/main" id="{27B18B4E-5FF8-AE83-9488-289C16C4AF8B}"/>
                    </a:ext>
                  </a:extLst>
                </p:cNvPr>
                <p:cNvSpPr txBox="1"/>
                <p:nvPr/>
              </p:nvSpPr>
              <p:spPr>
                <a:xfrm>
                  <a:off x="9114946" y="2851608"/>
                  <a:ext cx="70668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900" dirty="0">
                      <a:solidFill>
                        <a:srgbClr val="FF3399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0.5</a:t>
                  </a:r>
                </a:p>
              </p:txBody>
            </p:sp>
            <p:sp>
              <p:nvSpPr>
                <p:cNvPr id="23" name="CuadroTexto 22">
                  <a:extLst>
                    <a:ext uri="{FF2B5EF4-FFF2-40B4-BE49-F238E27FC236}">
                      <a16:creationId xmlns:a16="http://schemas.microsoft.com/office/drawing/2014/main" id="{5E4E05D8-D6B3-C33C-E767-D7CDC6E541B8}"/>
                    </a:ext>
                  </a:extLst>
                </p:cNvPr>
                <p:cNvSpPr txBox="1"/>
                <p:nvPr/>
              </p:nvSpPr>
              <p:spPr>
                <a:xfrm>
                  <a:off x="9526952" y="1117345"/>
                  <a:ext cx="70668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900" dirty="0">
                      <a:solidFill>
                        <a:srgbClr val="FF3399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1.0</a:t>
                  </a:r>
                </a:p>
              </p:txBody>
            </p:sp>
            <p:sp>
              <p:nvSpPr>
                <p:cNvPr id="24" name="CuadroTexto 23">
                  <a:extLst>
                    <a:ext uri="{FF2B5EF4-FFF2-40B4-BE49-F238E27FC236}">
                      <a16:creationId xmlns:a16="http://schemas.microsoft.com/office/drawing/2014/main" id="{69D815FC-FC70-ABD9-7D9B-C82864392DEB}"/>
                    </a:ext>
                  </a:extLst>
                </p:cNvPr>
                <p:cNvSpPr txBox="1"/>
                <p:nvPr/>
              </p:nvSpPr>
              <p:spPr>
                <a:xfrm>
                  <a:off x="9008422" y="3295279"/>
                  <a:ext cx="70668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900" dirty="0">
                      <a:solidFill>
                        <a:srgbClr val="FF3399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0.25</a:t>
                  </a:r>
                </a:p>
              </p:txBody>
            </p:sp>
            <p:sp>
              <p:nvSpPr>
                <p:cNvPr id="25" name="CuadroTexto 24">
                  <a:extLst>
                    <a:ext uri="{FF2B5EF4-FFF2-40B4-BE49-F238E27FC236}">
                      <a16:creationId xmlns:a16="http://schemas.microsoft.com/office/drawing/2014/main" id="{10384991-7EA3-AA04-E4B3-0AC1EA3F3E3B}"/>
                    </a:ext>
                  </a:extLst>
                </p:cNvPr>
                <p:cNvSpPr txBox="1"/>
                <p:nvPr/>
              </p:nvSpPr>
              <p:spPr>
                <a:xfrm>
                  <a:off x="9313395" y="2197695"/>
                  <a:ext cx="70668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900" dirty="0">
                      <a:solidFill>
                        <a:srgbClr val="FF3399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0.75</a:t>
                  </a:r>
                </a:p>
              </p:txBody>
            </p:sp>
            <p:sp>
              <p:nvSpPr>
                <p:cNvPr id="26" name="CuadroTexto 25">
                  <a:extLst>
                    <a:ext uri="{FF2B5EF4-FFF2-40B4-BE49-F238E27FC236}">
                      <a16:creationId xmlns:a16="http://schemas.microsoft.com/office/drawing/2014/main" id="{93D697F3-8E65-2D44-BBD5-C23C1863795E}"/>
                    </a:ext>
                  </a:extLst>
                </p:cNvPr>
                <p:cNvSpPr txBox="1"/>
                <p:nvPr/>
              </p:nvSpPr>
              <p:spPr>
                <a:xfrm>
                  <a:off x="8960055" y="3476155"/>
                  <a:ext cx="70668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900" dirty="0">
                      <a:solidFill>
                        <a:srgbClr val="FF3399"/>
                      </a:solidFill>
                    </a:rPr>
                    <a:t>0.0</a:t>
                  </a:r>
                </a:p>
              </p:txBody>
            </p:sp>
          </p:grpSp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78AC7807-A7DE-FC80-4884-7117D01B8D7C}"/>
                  </a:ext>
                </a:extLst>
              </p:cNvPr>
              <p:cNvSpPr txBox="1"/>
              <p:nvPr/>
            </p:nvSpPr>
            <p:spPr>
              <a:xfrm>
                <a:off x="9076882" y="5177814"/>
                <a:ext cx="32622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dirty="0">
                    <a:solidFill>
                      <a:srgbClr val="FF3399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0.5</a:t>
                </a:r>
              </a:p>
            </p:txBody>
          </p:sp>
        </p:grpSp>
        <p:pic>
          <p:nvPicPr>
            <p:cNvPr id="30" name="Imagen 29">
              <a:extLst>
                <a:ext uri="{FF2B5EF4-FFF2-40B4-BE49-F238E27FC236}">
                  <a16:creationId xmlns:a16="http://schemas.microsoft.com/office/drawing/2014/main" id="{69187DFB-CB11-BC0B-A24B-03C7F95986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47763" y="3173565"/>
              <a:ext cx="415264" cy="580827"/>
            </a:xfrm>
            <a:prstGeom prst="rect">
              <a:avLst/>
            </a:prstGeom>
            <a:effectLst>
              <a:glow rad="101600">
                <a:schemeClr val="bg1">
                  <a:alpha val="60000"/>
                </a:schemeClr>
              </a:glow>
            </a:effectLst>
          </p:spPr>
        </p:pic>
      </p:grpSp>
    </p:spTree>
    <p:extLst>
      <p:ext uri="{BB962C8B-B14F-4D97-AF65-F5344CB8AC3E}">
        <p14:creationId xmlns:p14="http://schemas.microsoft.com/office/powerpoint/2010/main" val="10920476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81</Words>
  <Application>Microsoft Office PowerPoint</Application>
  <PresentationFormat>Panorámica</PresentationFormat>
  <Paragraphs>81</Paragraphs>
  <Slides>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ÁLVARO DEL RIO MONLEÓN</dc:creator>
  <cp:lastModifiedBy>ÁLVARO DEL RIO MONLEÓN</cp:lastModifiedBy>
  <cp:revision>2</cp:revision>
  <dcterms:created xsi:type="dcterms:W3CDTF">2024-09-04T23:29:02Z</dcterms:created>
  <dcterms:modified xsi:type="dcterms:W3CDTF">2024-09-05T00:22:49Z</dcterms:modified>
</cp:coreProperties>
</file>