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9" d="100"/>
          <a:sy n="69" d="100"/>
        </p:scale>
        <p:origin x="1645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5FA3C-DBFA-61DC-0EEF-ABA4BF75D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1CA7F4-91A4-D067-0AC1-5A542ABFB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73ABC-B4E0-CED5-CC10-979E6634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38924-6E01-E73C-E53F-947EAC30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5B9E4-6038-C1D2-E19F-633D3CA0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84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3ABBD-BBB7-CBC8-9BA3-87175EA3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CA139-CA57-3BA9-ACFC-79BBB8818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78DDA-F219-7DD1-61BC-8E76B187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FAD19-4229-78FA-9873-26B57440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FC096-A00E-BFEA-DD0B-2A2E0DB9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62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C2ED1A-D9CB-9245-DE49-C010D6212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8A6A95-660D-78CC-1AE8-319CA18C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567CF-A52B-5954-3C6B-C88001CE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5F04E7-A118-BF08-7CCC-8DD390F8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F4902-E845-B442-CE31-5EBD4A1C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191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8B1DC-8919-51EB-E265-DFC116D6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FA26E-002A-B45D-5B7B-743680D1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BF93C-D3B0-29B9-B08D-A08493B9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797CB-0403-917D-3113-F5C2E872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0203F1-B661-C58D-E926-72F5B2A6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43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F7F93-2A28-3BA7-B767-37EE0E35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D58ED2-CCCF-F554-B0D0-33EDCD377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0DB9F-7639-475E-EFEA-347AF0FA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F583D4-484C-B97B-F335-C03F809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590ED-6674-6CAD-0394-3C837D6A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24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56091-5588-DED4-72D1-F9DE8831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16431-1CC3-2304-C628-CE163300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DBE102-59A3-96AB-261B-5C9E98DE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FDB193-EB29-61CB-1F59-632949C3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DE885F-5FC4-9548-A9D5-A0B69D92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A3CE3E-2BC4-FC3E-0A7C-2F4803B4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62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AB62-AF20-D0CE-8F4F-4D3583B4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375EFD-395B-B4FD-73F9-D99B47EC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9F5C42-6733-FDB4-DC88-15F1C8D2E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76A961-EBD3-583D-8BB3-61D2FE974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264516-A981-8BFE-4EBF-0FDC2E4D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7AAB5C-689B-B80B-0A5B-E2CF38DD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55423D-6F11-EEBD-5F3D-2703172F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130140-6611-D099-9716-419ED33E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F419A-2961-BED2-C8C9-DC56BAEA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9C5B62-02F4-8347-9213-96B7C64E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3C357C-92D7-6C5B-9643-8CDC3009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E06014-F5DD-B6E2-F921-0116CC62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870509-C3C6-B0E0-086D-58DE7265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9E2CFC-0699-4746-EFCA-9621BFB4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53C552-1312-E849-B715-B9DF5137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06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3DC9-344B-20E4-EE63-39A28515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430433-9628-0B71-A13A-71391AAA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7160A6-59BB-426A-CD73-AE6F9AE2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2AF13A-C3FB-EF2D-13F9-2BE706DD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AA46AC-4160-260B-DD4B-38046F64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0E2C36-97EA-0B6B-D755-DCD6A544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9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9DD3B-71A1-0E29-98EC-8FFD530E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8B1C20-FFE5-95F3-C60D-0DB73B732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7B96F9-BBA7-5DD9-5C68-7D3C0054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59075-6F81-E52B-6896-4B379AB8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B7A5BB-1140-8340-D11B-D4B7FC60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807DE-0CFC-B9AE-9E5D-75EEB475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84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E35944-36D0-5FA5-CD6C-18E87B95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93F425-5D18-13B5-E1ED-FE876865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27422A-8C6B-1327-C56C-9A0CBC787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043AD-DD57-45A2-A727-662E8C3A6C64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4599B-C626-1BFC-22E9-4C9B9A777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A4017-43E7-7A36-7D47-B9A2E12F4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720EA-8932-4FE4-B6B6-11744D3072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0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747D0BD4-6489-94D6-AE9E-0CFBE9344C89}"/>
              </a:ext>
            </a:extLst>
          </p:cNvPr>
          <p:cNvGrpSpPr/>
          <p:nvPr/>
        </p:nvGrpSpPr>
        <p:grpSpPr>
          <a:xfrm>
            <a:off x="0" y="395295"/>
            <a:ext cx="12192000" cy="6067410"/>
            <a:chOff x="0" y="395295"/>
            <a:chExt cx="12192000" cy="6067410"/>
          </a:xfrm>
        </p:grpSpPr>
        <p:pic>
          <p:nvPicPr>
            <p:cNvPr id="6" name="Imagen 5" descr="Gráfico&#10;&#10;Descripción generada automáticamente">
              <a:extLst>
                <a:ext uri="{FF2B5EF4-FFF2-40B4-BE49-F238E27FC236}">
                  <a16:creationId xmlns:a16="http://schemas.microsoft.com/office/drawing/2014/main" id="{71152E86-B686-0BF3-1A14-D77CB4B5D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5295"/>
              <a:ext cx="12192000" cy="6067410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EB8888A-E8C7-2957-3C08-34329F872A01}"/>
                </a:ext>
              </a:extLst>
            </p:cNvPr>
            <p:cNvGrpSpPr/>
            <p:nvPr/>
          </p:nvGrpSpPr>
          <p:grpSpPr>
            <a:xfrm>
              <a:off x="5310376" y="3059434"/>
              <a:ext cx="1177510" cy="774441"/>
              <a:chOff x="5310376" y="3041779"/>
              <a:chExt cx="1177510" cy="774441"/>
            </a:xfrm>
          </p:grpSpPr>
          <p:pic>
            <p:nvPicPr>
              <p:cNvPr id="8" name="Imagen 7" descr="Gráfico, Gráfico de líneas&#10;&#10;Descripción generada automáticamente">
                <a:extLst>
                  <a:ext uri="{FF2B5EF4-FFF2-40B4-BE49-F238E27FC236}">
                    <a16:creationId xmlns:a16="http://schemas.microsoft.com/office/drawing/2014/main" id="{E61A61FC-90B7-1924-3F54-4DA5F12B0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92" t="44510" r="47194" b="42832"/>
              <a:stretch/>
            </p:blipFill>
            <p:spPr>
              <a:xfrm>
                <a:off x="6096000" y="3041779"/>
                <a:ext cx="391886" cy="774441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C146B288-5FAE-C737-6004-93D3417EE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0376" y="3214053"/>
                <a:ext cx="368281" cy="5053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1943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EB8888A-E8C7-2957-3C08-34329F872A01}"/>
              </a:ext>
            </a:extLst>
          </p:cNvPr>
          <p:cNvGrpSpPr/>
          <p:nvPr/>
        </p:nvGrpSpPr>
        <p:grpSpPr>
          <a:xfrm>
            <a:off x="0" y="383382"/>
            <a:ext cx="12192000" cy="6091236"/>
            <a:chOff x="0" y="383382"/>
            <a:chExt cx="12192000" cy="609123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5F97701-5E81-C9E4-03CD-E98A5F038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3382"/>
              <a:ext cx="12192000" cy="6091236"/>
            </a:xfrm>
            <a:prstGeom prst="rect">
              <a:avLst/>
            </a:prstGeom>
          </p:spPr>
        </p:pic>
        <p:pic>
          <p:nvPicPr>
            <p:cNvPr id="8" name="Imagen 7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E61A61FC-90B7-1924-3F54-4DA5F12B0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92" t="44510" r="47194" b="42832"/>
            <a:stretch/>
          </p:blipFill>
          <p:spPr>
            <a:xfrm>
              <a:off x="6096000" y="3041779"/>
              <a:ext cx="391886" cy="774441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146B288-5FAE-C737-6004-93D3417EE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0376" y="3214053"/>
              <a:ext cx="368281" cy="505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85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6E3D13A3-5138-1625-CDB7-A69B65A187E0}"/>
              </a:ext>
            </a:extLst>
          </p:cNvPr>
          <p:cNvGrpSpPr/>
          <p:nvPr/>
        </p:nvGrpSpPr>
        <p:grpSpPr>
          <a:xfrm>
            <a:off x="0" y="384177"/>
            <a:ext cx="12192000" cy="6089646"/>
            <a:chOff x="0" y="384177"/>
            <a:chExt cx="12192000" cy="608964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1077C8B-9B6B-0F37-F99A-5F8D1E521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4177"/>
              <a:ext cx="12192000" cy="608964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EB8888A-E8C7-2957-3C08-34329F872A01}"/>
                </a:ext>
              </a:extLst>
            </p:cNvPr>
            <p:cNvGrpSpPr/>
            <p:nvPr/>
          </p:nvGrpSpPr>
          <p:grpSpPr>
            <a:xfrm>
              <a:off x="5310376" y="3041779"/>
              <a:ext cx="1177510" cy="774441"/>
              <a:chOff x="5310376" y="3041779"/>
              <a:chExt cx="1177510" cy="774441"/>
            </a:xfrm>
          </p:grpSpPr>
          <p:pic>
            <p:nvPicPr>
              <p:cNvPr id="8" name="Imagen 7" descr="Gráfico, Gráfico de líneas&#10;&#10;Descripción generada automáticamente">
                <a:extLst>
                  <a:ext uri="{FF2B5EF4-FFF2-40B4-BE49-F238E27FC236}">
                    <a16:creationId xmlns:a16="http://schemas.microsoft.com/office/drawing/2014/main" id="{E61A61FC-90B7-1924-3F54-4DA5F12B0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92" t="44510" r="47194" b="42832"/>
              <a:stretch/>
            </p:blipFill>
            <p:spPr>
              <a:xfrm>
                <a:off x="6096000" y="3041779"/>
                <a:ext cx="391886" cy="774441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C146B288-5FAE-C737-6004-93D3417EE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0376" y="3214053"/>
                <a:ext cx="368281" cy="5053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642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6B94A6C0-6EA9-5335-B561-697B79ADBE94}"/>
              </a:ext>
            </a:extLst>
          </p:cNvPr>
          <p:cNvGrpSpPr/>
          <p:nvPr/>
        </p:nvGrpSpPr>
        <p:grpSpPr>
          <a:xfrm>
            <a:off x="0" y="391064"/>
            <a:ext cx="12192000" cy="6081966"/>
            <a:chOff x="0" y="391064"/>
            <a:chExt cx="12192000" cy="6081966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A076273-63F1-7490-E6BD-E11C6CDAE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00"/>
            <a:stretch/>
          </p:blipFill>
          <p:spPr>
            <a:xfrm>
              <a:off x="0" y="391064"/>
              <a:ext cx="12192000" cy="608196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EB8888A-E8C7-2957-3C08-34329F872A01}"/>
                </a:ext>
              </a:extLst>
            </p:cNvPr>
            <p:cNvGrpSpPr/>
            <p:nvPr/>
          </p:nvGrpSpPr>
          <p:grpSpPr>
            <a:xfrm>
              <a:off x="5310376" y="3047530"/>
              <a:ext cx="1177510" cy="774441"/>
              <a:chOff x="5310376" y="3041779"/>
              <a:chExt cx="1177510" cy="774441"/>
            </a:xfrm>
          </p:grpSpPr>
          <p:pic>
            <p:nvPicPr>
              <p:cNvPr id="8" name="Imagen 7" descr="Gráfico, Gráfico de líneas&#10;&#10;Descripción generada automáticamente">
                <a:extLst>
                  <a:ext uri="{FF2B5EF4-FFF2-40B4-BE49-F238E27FC236}">
                    <a16:creationId xmlns:a16="http://schemas.microsoft.com/office/drawing/2014/main" id="{E61A61FC-90B7-1924-3F54-4DA5F12B0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92" t="44510" r="47194" b="42832"/>
              <a:stretch/>
            </p:blipFill>
            <p:spPr>
              <a:xfrm>
                <a:off x="6096000" y="3041779"/>
                <a:ext cx="391886" cy="774441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C146B288-5FAE-C737-6004-93D3417EE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0376" y="3214053"/>
                <a:ext cx="368281" cy="50539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24040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1</cp:revision>
  <dcterms:created xsi:type="dcterms:W3CDTF">2024-09-06T12:59:19Z</dcterms:created>
  <dcterms:modified xsi:type="dcterms:W3CDTF">2024-09-06T13:17:32Z</dcterms:modified>
</cp:coreProperties>
</file>