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8" autoAdjust="0"/>
    <p:restoredTop sz="94660"/>
  </p:normalViewPr>
  <p:slideViewPr>
    <p:cSldViewPr snapToGrid="0">
      <p:cViewPr>
        <p:scale>
          <a:sx n="109" d="100"/>
          <a:sy n="109" d="100"/>
        </p:scale>
        <p:origin x="235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0D8F-D65A-19F0-DBD4-589C3B4A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EB713-D301-678D-79E4-9C2F97481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AFA16-FFDE-A3B9-A9E8-9EE6C76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A16D-E94A-03AB-6738-ED8DC8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99F06-B62D-50C3-A928-6A8425E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318-90D7-92F6-C867-1286B8C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BE52B-5A55-1457-B473-748F2201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3D59C-9048-0B13-5C76-043336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37BF5-BFF6-52D6-1D35-B83F3D4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F14BE-9FF8-C38A-3DD8-BA19B77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709E71-64A5-3FD0-E3CE-10C59966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EE18D-3D73-F799-35B8-A6BDEDD6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FEE54-CA9B-5CD9-6F10-DDE38296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F0736-5A17-8CF0-5A36-35AE667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C2D3C-0738-84EF-4122-C8AD1060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1B7F-15BD-D1D0-048A-83EE161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B68F-8B82-2286-BA32-EE8C830A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88CA4-4731-0436-190C-D1A23450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4A498-B227-C10F-5979-8A0D8AC9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E1DD-F8BE-572E-F012-A6BBE9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3E5-D9D7-C1ED-CECD-E5D3A16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80849-3267-9D90-34D1-B18188E2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A8E4A-62ED-F7E8-F453-0191F8E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06432-29A0-B24C-E48B-AD7C1A2B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A11A-A2E1-7118-BDEE-CB08D7D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BF8-C5E8-ECA8-2C8A-4CFE5C7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8975C-EBD9-1171-F61D-733E58EE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BF3BF5-90A8-0A86-1F76-2DAE39F0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21D69-874C-50DD-EA30-4E9F6AE5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22E5-55EB-90D9-048A-3208A94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B3C71-69B4-3E8B-8A09-B22B15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5416-4D81-97CD-8818-DCEA9CDD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9F35A-9154-8552-6B82-FA7F268D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34269-B406-F945-67BB-78989A8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F6704-CE65-E16F-EA84-4E5CAE60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4E5C6-C6DC-AD09-5F59-42B53230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4A9BF-756B-71A6-EEB3-007D357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5EE360-7165-6174-CA82-9CC96D51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9BCF5-BFD1-4BD9-0A5E-B5355E1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E16B-265C-27FB-8425-96E92F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0A6F91-A126-F0E9-10F6-35F49FE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837D26-0B9C-1AEA-BACA-95DBB446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82DDDA-99FB-9B22-1163-88EB821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99FFB-6B58-2233-A2C5-897E25BD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FAD067-399D-8DE9-60A3-BA04636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9F88EA-B638-DB12-217A-DE96F7C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7CCF-3BE9-CF27-080B-A919002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8FFAD-8021-330B-D507-A08C9E8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5F29A-18C7-6DDD-B601-403742F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A0588-7BDB-BD40-B4AE-26C755BC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CF384-F976-0C3B-FCF7-7DF8D59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277F8-D36C-D84A-4E73-BA4D934A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B274-78B0-96A7-ECE9-F7F9D0E6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63E9A-25A8-41D1-A330-D407D460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EDBCD-DD1F-6FC2-BA4B-213090AB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D0C62-8B6F-1E2A-FF01-C4F6DB72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65805-D9D9-B218-4C99-FA04610A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88189-819F-A136-F277-E49C3A9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1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F5F7A-2DBF-00E1-92A6-0B2AF59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C64EB-A371-62F8-62FC-C266FC1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D801A-54A5-A44D-0665-DC3A88E0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D34D-5E6A-454C-984A-10ECD7CC6450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90A6B-6A0E-5C07-C348-7D22EF3F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136A-1251-0E51-68E7-C95B9618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A43195A1-807E-64FA-354B-87CC26768697}"/>
              </a:ext>
            </a:extLst>
          </p:cNvPr>
          <p:cNvGrpSpPr/>
          <p:nvPr/>
        </p:nvGrpSpPr>
        <p:grpSpPr>
          <a:xfrm>
            <a:off x="0" y="389466"/>
            <a:ext cx="12192000" cy="6087533"/>
            <a:chOff x="0" y="389466"/>
            <a:chExt cx="12192000" cy="6087533"/>
          </a:xfrm>
        </p:grpSpPr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0E090B5C-E61F-4905-412D-8F7708749EB7}"/>
                </a:ext>
              </a:extLst>
            </p:cNvPr>
            <p:cNvGrpSpPr/>
            <p:nvPr/>
          </p:nvGrpSpPr>
          <p:grpSpPr>
            <a:xfrm>
              <a:off x="0" y="389466"/>
              <a:ext cx="12192000" cy="6087533"/>
              <a:chOff x="0" y="389466"/>
              <a:chExt cx="12192000" cy="6087533"/>
            </a:xfrm>
          </p:grpSpPr>
          <p:grpSp>
            <p:nvGrpSpPr>
              <p:cNvPr id="38" name="Grupo 37">
                <a:extLst>
                  <a:ext uri="{FF2B5EF4-FFF2-40B4-BE49-F238E27FC236}">
                    <a16:creationId xmlns:a16="http://schemas.microsoft.com/office/drawing/2014/main" id="{C0707A0D-D81D-873D-16A2-02B13930A50A}"/>
                  </a:ext>
                </a:extLst>
              </p:cNvPr>
              <p:cNvGrpSpPr/>
              <p:nvPr/>
            </p:nvGrpSpPr>
            <p:grpSpPr>
              <a:xfrm>
                <a:off x="0" y="389466"/>
                <a:ext cx="12192000" cy="6087533"/>
                <a:chOff x="0" y="389466"/>
                <a:chExt cx="12192000" cy="6087533"/>
              </a:xfrm>
            </p:grpSpPr>
            <p:pic>
              <p:nvPicPr>
                <p:cNvPr id="15" name="Imagen 14" descr="Gráfico&#10;&#10;Descripción generada automáticamente">
                  <a:extLst>
                    <a:ext uri="{FF2B5EF4-FFF2-40B4-BE49-F238E27FC236}">
                      <a16:creationId xmlns:a16="http://schemas.microsoft.com/office/drawing/2014/main" id="{4AB19925-8861-4548-7C71-BC862D8E4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9"/>
                <a:stretch/>
              </p:blipFill>
              <p:spPr>
                <a:xfrm>
                  <a:off x="0" y="389466"/>
                  <a:ext cx="12192000" cy="6087533"/>
                </a:xfrm>
                <a:prstGeom prst="rect">
                  <a:avLst/>
                </a:prstGeom>
              </p:spPr>
            </p:pic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307ACB74-6290-BE64-01F0-6BDE0B8CE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0051"/>
                <a:stretch/>
              </p:blipFill>
              <p:spPr>
                <a:xfrm>
                  <a:off x="1531662" y="1128025"/>
                  <a:ext cx="1994702" cy="189431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5A7748F7-D646-E3F3-AAF9-AA9BC352E18D}"/>
                    </a:ext>
                  </a:extLst>
                </p:cNvPr>
                <p:cNvGrpSpPr/>
                <p:nvPr/>
              </p:nvGrpSpPr>
              <p:grpSpPr>
                <a:xfrm>
                  <a:off x="6687630" y="1128025"/>
                  <a:ext cx="1994702" cy="1923086"/>
                  <a:chOff x="2136710" y="2813654"/>
                  <a:chExt cx="2444931" cy="2625694"/>
                </a:xfrm>
              </p:grpSpPr>
              <p:pic>
                <p:nvPicPr>
                  <p:cNvPr id="7" name="Imagen 6">
                    <a:extLst>
                      <a:ext uri="{FF2B5EF4-FFF2-40B4-BE49-F238E27FC236}">
                        <a16:creationId xmlns:a16="http://schemas.microsoft.com/office/drawing/2014/main" id="{5BE54769-9E95-2FC0-A97F-B9A3287067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36710" y="2813654"/>
                    <a:ext cx="2444931" cy="2625694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5C9A4A7D-26CB-AE84-62EF-695006885500}"/>
                      </a:ext>
                    </a:extLst>
                  </p:cNvPr>
                  <p:cNvSpPr/>
                  <p:nvPr/>
                </p:nvSpPr>
                <p:spPr>
                  <a:xfrm>
                    <a:off x="3972278" y="4982633"/>
                    <a:ext cx="591255" cy="4035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9DE070C1-B6E1-9733-876A-E5B7E30BD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8090" y="3207808"/>
                  <a:ext cx="96683" cy="20923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5D870026-8BF9-0544-5FA8-152CB3F3C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7620" y="3190875"/>
                <a:ext cx="467158" cy="5987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809CCC5-72D2-BCFC-AFCD-665B04815729}"/>
                  </a:ext>
                </a:extLst>
              </p:cNvPr>
              <p:cNvSpPr txBox="1"/>
              <p:nvPr/>
            </p:nvSpPr>
            <p:spPr>
              <a:xfrm>
                <a:off x="2307468" y="241448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EC069BF-BF4D-8690-6AE1-24F0CD92B802}"/>
                  </a:ext>
                </a:extLst>
              </p:cNvPr>
              <p:cNvSpPr txBox="1"/>
              <p:nvPr/>
            </p:nvSpPr>
            <p:spPr>
              <a:xfrm>
                <a:off x="1460838" y="271159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0.25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F8D13F44-0761-CB65-F7C5-752D289621F8}"/>
                  </a:ext>
                </a:extLst>
              </p:cNvPr>
              <p:cNvSpPr txBox="1"/>
              <p:nvPr/>
            </p:nvSpPr>
            <p:spPr>
              <a:xfrm>
                <a:off x="1791903" y="253661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0.5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BC8851C-D1D6-013E-2829-9B777D45E26F}"/>
                  </a:ext>
                </a:extLst>
              </p:cNvPr>
              <p:cNvSpPr txBox="1"/>
              <p:nvPr/>
            </p:nvSpPr>
            <p:spPr>
              <a:xfrm>
                <a:off x="1828786" y="2382508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0.75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368D837-7FA4-41D0-EFFA-833FD26B2E1D}"/>
                  </a:ext>
                </a:extLst>
              </p:cNvPr>
              <p:cNvSpPr txBox="1"/>
              <p:nvPr/>
            </p:nvSpPr>
            <p:spPr>
              <a:xfrm>
                <a:off x="2109914" y="2081621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1.0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CuadroTexto 45">
                    <a:extLst>
                      <a:ext uri="{FF2B5EF4-FFF2-40B4-BE49-F238E27FC236}">
                        <a16:creationId xmlns:a16="http://schemas.microsoft.com/office/drawing/2014/main" id="{D5CC3603-9960-ABB7-1B72-BCB8012BE006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302" y="1204284"/>
                    <a:ext cx="593150" cy="2616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100" i="1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s-ES" sz="1100" baseline="-250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0 </a:t>
                    </a:r>
                    <a14:m>
                      <m:oMath xmlns:m="http://schemas.openxmlformats.org/officeDocument/2006/math"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s-ES" sz="11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−</m:t>
                        </m:r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]</m:t>
                        </m:r>
                      </m:oMath>
                    </a14:m>
                    <a:endParaRPr lang="es-ES" sz="11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46" name="CuadroTexto 45">
                    <a:extLst>
                      <a:ext uri="{FF2B5EF4-FFF2-40B4-BE49-F238E27FC236}">
                        <a16:creationId xmlns:a16="http://schemas.microsoft.com/office/drawing/2014/main" id="{D5CC3603-9960-ABB7-1B72-BCB8012BE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302" y="1204284"/>
                    <a:ext cx="593150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909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CuadroTexto 46">
                    <a:extLst>
                      <a:ext uri="{FF2B5EF4-FFF2-40B4-BE49-F238E27FC236}">
                        <a16:creationId xmlns:a16="http://schemas.microsoft.com/office/drawing/2014/main" id="{688AB2F7-FC16-2DC3-4ED5-0991D4BD7C07}"/>
                      </a:ext>
                    </a:extLst>
                  </p:cNvPr>
                  <p:cNvSpPr txBox="1"/>
                  <p:nvPr/>
                </p:nvSpPr>
                <p:spPr>
                  <a:xfrm>
                    <a:off x="6749649" y="1177496"/>
                    <a:ext cx="599640" cy="26161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100" i="1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s-ES" sz="1100" baseline="-250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0 </a:t>
                    </a:r>
                    <a14:m>
                      <m:oMath xmlns:m="http://schemas.openxmlformats.org/officeDocument/2006/math"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s-ES" sz="11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−</m:t>
                        </m:r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]</m:t>
                        </m:r>
                      </m:oMath>
                    </a14:m>
                    <a:endParaRPr lang="es-ES" sz="11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47" name="CuadroTexto 46">
                    <a:extLst>
                      <a:ext uri="{FF2B5EF4-FFF2-40B4-BE49-F238E27FC236}">
                        <a16:creationId xmlns:a16="http://schemas.microsoft.com/office/drawing/2014/main" id="{688AB2F7-FC16-2DC3-4ED5-0991D4BD7C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9649" y="1177496"/>
                    <a:ext cx="599640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9B7FE34-49E6-7AAD-4874-43819D46E899}"/>
                  </a:ext>
                </a:extLst>
              </p:cNvPr>
              <p:cNvSpPr txBox="1"/>
              <p:nvPr/>
            </p:nvSpPr>
            <p:spPr>
              <a:xfrm>
                <a:off x="6749648" y="2421201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0.0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B48E6445-00F1-9A13-4A16-0FA419E6E525}"/>
                  </a:ext>
                </a:extLst>
              </p:cNvPr>
              <p:cNvSpPr txBox="1"/>
              <p:nvPr/>
            </p:nvSpPr>
            <p:spPr>
              <a:xfrm>
                <a:off x="6813771" y="271159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0.25</a:t>
                </a:r>
              </a:p>
            </p:txBody>
          </p:sp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84C1153-A2FB-D9EF-6437-1BFFB94CFAD9}"/>
                  </a:ext>
                </a:extLst>
              </p:cNvPr>
              <p:cNvSpPr txBox="1"/>
              <p:nvPr/>
            </p:nvSpPr>
            <p:spPr>
              <a:xfrm>
                <a:off x="6966171" y="286399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0.5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CC74145-C687-EE0F-4EE7-514911B44EA4}"/>
                  </a:ext>
                </a:extLst>
              </p:cNvPr>
              <p:cNvSpPr txBox="1"/>
              <p:nvPr/>
            </p:nvSpPr>
            <p:spPr>
              <a:xfrm>
                <a:off x="7323888" y="281616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0.75</a:t>
                </a:r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9132451-75D2-585F-8566-130DBC964F24}"/>
                  </a:ext>
                </a:extLst>
              </p:cNvPr>
              <p:cNvSpPr txBox="1"/>
              <p:nvPr/>
            </p:nvSpPr>
            <p:spPr>
              <a:xfrm>
                <a:off x="7585542" y="256098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A984E693-27B7-ECE2-73F2-F33B3EC0A244}"/>
                    </a:ext>
                  </a:extLst>
                </p:cNvPr>
                <p:cNvSpPr txBox="1"/>
                <p:nvPr/>
              </p:nvSpPr>
              <p:spPr>
                <a:xfrm>
                  <a:off x="4044376" y="1383653"/>
                  <a:ext cx="1003160" cy="344005"/>
                </a:xfrm>
                <a:prstGeom prst="rect">
                  <a:avLst/>
                </a:prstGeom>
                <a:noFill/>
                <a:effectLst>
                  <a:glow rad="88900">
                    <a:schemeClr val="bg1">
                      <a:alpha val="60000"/>
                    </a:schemeClr>
                  </a:glow>
                  <a:softEdge rad="0"/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900" b="0" i="1" smtClean="0">
                                <a:solidFill>
                                  <a:schemeClr val="tx1">
                                    <a:alpha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LPC</m:t>
                                    </m:r>
                                  </m:sub>
                                </m:sSub>
                                <m: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LPC</m:t>
                                    </m:r>
                                    <m: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ES" sz="900" b="0" i="1" smtClean="0">
                            <a:solidFill>
                              <a:schemeClr val="tx1">
                                <a:alpha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900" b="0" i="0" cap="none" baseline="0" smtClean="0">
                            <a:solidFill>
                              <a:schemeClr val="tx1">
                                <a:alpha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[−]</m:t>
                        </m:r>
                      </m:oMath>
                    </m:oMathPara>
                  </a14:m>
                  <a:endParaRPr lang="es-ES" sz="900" dirty="0">
                    <a:solidFill>
                      <a:schemeClr val="tx1">
                        <a:alpha val="85000"/>
                      </a:schemeClr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A984E693-27B7-ECE2-73F2-F33B3EC0A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4376" y="1383653"/>
                  <a:ext cx="1003160" cy="3440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glow rad="88900">
                    <a:schemeClr val="bg1">
                      <a:alpha val="60000"/>
                    </a:schemeClr>
                  </a:glow>
                  <a:softEdge rad="0"/>
                </a:effec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B872781-889C-D3B1-B88D-EEF167890B03}"/>
                </a:ext>
              </a:extLst>
            </p:cNvPr>
            <p:cNvCxnSpPr>
              <a:cxnSpLocks/>
            </p:cNvCxnSpPr>
            <p:nvPr/>
          </p:nvCxnSpPr>
          <p:spPr>
            <a:xfrm>
              <a:off x="4553339" y="1796143"/>
              <a:ext cx="168239" cy="3134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1E688612-B3DE-086E-8469-DAF493032BFE}"/>
                    </a:ext>
                  </a:extLst>
                </p:cNvPr>
                <p:cNvSpPr txBox="1"/>
                <p:nvPr/>
              </p:nvSpPr>
              <p:spPr>
                <a:xfrm>
                  <a:off x="9576054" y="4270190"/>
                  <a:ext cx="1037272" cy="3220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900" b="0" i="1" smtClean="0">
                                <a:ln w="0">
                                  <a:noFill/>
                                </a:ln>
                                <a:solidFill>
                                  <a:schemeClr val="tx1">
                                    <a:alpha val="8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900" b="0" i="1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900" b="0" i="1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900" b="0" i="1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900" b="0" i="0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HPC</m:t>
                                </m:r>
                              </m:sub>
                            </m:sSub>
                            <m:r>
                              <a:rPr lang="es-ES" sz="900" b="0" i="1" smtClean="0">
                                <a:ln w="0">
                                  <a:noFill/>
                                </a:ln>
                                <a:solidFill>
                                  <a:schemeClr val="tx1">
                                    <a:alpha val="8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s-ES" sz="900" b="0" i="1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900" b="0" i="1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900" b="0" i="0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HPC</m:t>
                                </m:r>
                                <m:r>
                                  <a:rPr lang="es-ES" sz="900" b="0" i="0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900" b="0" i="0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</m:sub>
                            </m:sSub>
                            <m:r>
                              <a:rPr lang="es-ES" sz="900" b="0" i="1" smtClean="0">
                                <a:ln w="0">
                                  <a:noFill/>
                                </a:ln>
                                <a:solidFill>
                                  <a:schemeClr val="tx1">
                                    <a:alpha val="8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ES" sz="900" b="0" i="1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ES" sz="900" b="0" i="1" smtClean="0">
                                        <a:ln w="0">
                                          <a:noFill/>
                                        </a:ln>
                                        <a:solidFill>
                                          <a:schemeClr val="tx1">
                                            <a:alpha val="8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smtClean="0">
                                        <a:ln w="0">
                                          <a:noFill/>
                                        </a:ln>
                                        <a:solidFill>
                                          <a:schemeClr val="tx1">
                                            <a:alpha val="8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900" b="0" i="1" smtClean="0">
                                        <a:ln w="0">
                                          <a:noFill/>
                                        </a:ln>
                                        <a:solidFill>
                                          <a:schemeClr val="tx1">
                                            <a:alpha val="8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ln w="0">
                                          <a:noFill/>
                                        </a:ln>
                                        <a:solidFill>
                                          <a:schemeClr val="tx1">
                                            <a:alpha val="8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a:rPr lang="es-ES" sz="900" b="0" i="1" smtClean="0">
                                    <a:ln w="0">
                                      <a:noFill/>
                                    </a:ln>
                                    <a:solidFill>
                                      <a:schemeClr val="tx1">
                                        <a:alpha val="8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s-ES" sz="900" b="0" i="1" smtClean="0">
                                        <a:ln w="0">
                                          <a:noFill/>
                                        </a:ln>
                                        <a:solidFill>
                                          <a:schemeClr val="tx1">
                                            <a:alpha val="8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smtClean="0">
                                        <a:ln w="0">
                                          <a:noFill/>
                                        </a:ln>
                                        <a:solidFill>
                                          <a:schemeClr val="tx1">
                                            <a:alpha val="8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ln w="0">
                                          <a:noFill/>
                                        </a:ln>
                                        <a:solidFill>
                                          <a:schemeClr val="tx1">
                                            <a:alpha val="8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ES" sz="900" b="0" i="1" smtClean="0">
                            <a:ln w="0">
                              <a:noFill/>
                            </a:ln>
                            <a:solidFill>
                              <a:schemeClr val="tx1">
                                <a:alpha val="8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 [−]</m:t>
                        </m:r>
                      </m:oMath>
                    </m:oMathPara>
                  </a14:m>
                  <a:endParaRPr lang="es-ES" sz="900" dirty="0">
                    <a:ln w="0">
                      <a:noFill/>
                    </a:ln>
                    <a:solidFill>
                      <a:schemeClr val="tx1">
                        <a:alpha val="80000"/>
                      </a:schemeClr>
                    </a:solidFill>
                    <a:effectLst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1E688612-B3DE-086E-8469-DAF493032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6054" y="4270190"/>
                  <a:ext cx="1037272" cy="322011"/>
                </a:xfrm>
                <a:prstGeom prst="rect">
                  <a:avLst/>
                </a:prstGeom>
                <a:blipFill>
                  <a:blip r:embed="rId8"/>
                  <a:stretch>
                    <a:fillRect l="-2941" t="-1887" r="-3529" b="-1132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A30A26F9-23E9-3654-AC81-9E825C799B61}"/>
                </a:ext>
              </a:extLst>
            </p:cNvPr>
            <p:cNvCxnSpPr>
              <a:cxnSpLocks/>
            </p:cNvCxnSpPr>
            <p:nvPr/>
          </p:nvCxnSpPr>
          <p:spPr>
            <a:xfrm>
              <a:off x="9637776" y="4055364"/>
              <a:ext cx="150876" cy="2148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67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47B1880D-46A1-FFDE-E90D-58F91DB5AD60}"/>
              </a:ext>
            </a:extLst>
          </p:cNvPr>
          <p:cNvGrpSpPr/>
          <p:nvPr/>
        </p:nvGrpSpPr>
        <p:grpSpPr>
          <a:xfrm>
            <a:off x="0" y="374647"/>
            <a:ext cx="12192000" cy="6108706"/>
            <a:chOff x="0" y="374647"/>
            <a:chExt cx="12192000" cy="610870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1CC86BC-FB85-2D7D-74F8-F811947898E5}"/>
                </a:ext>
              </a:extLst>
            </p:cNvPr>
            <p:cNvGrpSpPr/>
            <p:nvPr/>
          </p:nvGrpSpPr>
          <p:grpSpPr>
            <a:xfrm>
              <a:off x="0" y="374647"/>
              <a:ext cx="12192000" cy="6108706"/>
              <a:chOff x="0" y="374647"/>
              <a:chExt cx="12192000" cy="6108706"/>
            </a:xfrm>
          </p:grpSpPr>
          <p:pic>
            <p:nvPicPr>
              <p:cNvPr id="11" name="Imagen 10" descr="Gráfico, Histograma&#10;&#10;Descripción generada automáticamente">
                <a:extLst>
                  <a:ext uri="{FF2B5EF4-FFF2-40B4-BE49-F238E27FC236}">
                    <a16:creationId xmlns:a16="http://schemas.microsoft.com/office/drawing/2014/main" id="{7802C935-4302-9E94-126E-62BECC127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74647"/>
                <a:ext cx="12192000" cy="6108706"/>
              </a:xfrm>
              <a:prstGeom prst="rect">
                <a:avLst/>
              </a:prstGeom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5349380-779F-E4D3-56AF-5442F24872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315" t="4288" r="5807"/>
              <a:stretch/>
            </p:blipFill>
            <p:spPr>
              <a:xfrm>
                <a:off x="2486400" y="1117601"/>
                <a:ext cx="2182984" cy="26015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B832F78-E316-D02E-5EFF-2354844673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922" t="6138" r="5886" b="33518"/>
              <a:stretch/>
            </p:blipFill>
            <p:spPr>
              <a:xfrm>
                <a:off x="7636017" y="1117601"/>
                <a:ext cx="2128469" cy="26015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F1F49DBE-8019-6F6D-C609-D8928FDEF1EA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349" y="4123262"/>
                    <a:ext cx="1048044" cy="3440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ES" sz="900" b="0" i="1" smtClean="0">
                                  <a:solidFill>
                                    <a:schemeClr val="tx1">
                                      <a:alpha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HPT</m:t>
                                      </m:r>
                                    </m:sub>
                                  </m:sSub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HPT</m:t>
                                      </m:r>
                                      <m: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s-ES" sz="900" b="0" i="1" smtClean="0">
                              <a:solidFill>
                                <a:schemeClr val="tx1">
                                  <a:alpha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900" b="0" i="0" cap="none" baseline="0" smtClean="0">
                              <a:solidFill>
                                <a:schemeClr val="tx1">
                                  <a:alpha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[−]</m:t>
                          </m:r>
                        </m:oMath>
                      </m:oMathPara>
                    </a14:m>
                    <a:endParaRPr lang="es-ES" sz="900" dirty="0">
                      <a:solidFill>
                        <a:schemeClr val="tx1">
                          <a:alpha val="85000"/>
                        </a:schemeClr>
                      </a:solidFill>
                      <a:latin typeface="CMU Serif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F1F49DBE-8019-6F6D-C609-D8928FDEF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349" y="4123262"/>
                    <a:ext cx="1048044" cy="3440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488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115445FF-CF4C-0A0D-06D3-8C5535A93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2394" y="4499020"/>
                <a:ext cx="293567" cy="5116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6D6BD025-5CD7-7145-4A9A-D288BB6B2BC5}"/>
                      </a:ext>
                    </a:extLst>
                  </p:cNvPr>
                  <p:cNvSpPr txBox="1"/>
                  <p:nvPr/>
                </p:nvSpPr>
                <p:spPr>
                  <a:xfrm>
                    <a:off x="7699083" y="4262340"/>
                    <a:ext cx="1011624" cy="3220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ES" sz="900" b="0" i="1" smtClean="0">
                                  <a:solidFill>
                                    <a:schemeClr val="tx1">
                                      <a:alpha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900" b="0" i="0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LPT</m:t>
                                  </m:r>
                                </m:sub>
                              </m:sSub>
                              <m:r>
                                <a:rPr lang="es-ES" sz="900" b="0" i="1" smtClean="0">
                                  <a:solidFill>
                                    <a:schemeClr val="tx1">
                                      <a:alpha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900" b="0" i="0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LPT</m:t>
                                  </m:r>
                                  <m:r>
                                    <a:rPr lang="es-ES" sz="900" b="0" i="0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900" b="0" i="0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s-ES" sz="900" b="0" i="1" smtClean="0">
                                  <a:solidFill>
                                    <a:schemeClr val="tx1">
                                      <a:alpha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45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s-ES" sz="900" b="0" i="1" smtClean="0">
                              <a:solidFill>
                                <a:schemeClr val="tx1">
                                  <a:alpha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[−]</m:t>
                          </m:r>
                        </m:oMath>
                      </m:oMathPara>
                    </a14:m>
                    <a:endParaRPr lang="es-ES" sz="900" dirty="0">
                      <a:solidFill>
                        <a:schemeClr val="tx1">
                          <a:alpha val="85000"/>
                        </a:schemeClr>
                      </a:solidFill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6D6BD025-5CD7-7145-4A9A-D288BB6B2B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083" y="4262340"/>
                    <a:ext cx="1011624" cy="3220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12" t="-3774" r="-3614" b="-11321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65017507-5F76-F419-B7F8-0665A5DB7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1234" y="4614802"/>
                <a:ext cx="241458" cy="43027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378AC32-0C39-B578-FE1B-7B0A5601457C}"/>
                </a:ext>
              </a:extLst>
            </p:cNvPr>
            <p:cNvSpPr txBox="1"/>
            <p:nvPr/>
          </p:nvSpPr>
          <p:spPr>
            <a:xfrm>
              <a:off x="3236919" y="3528746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0.0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7DE262E-7BAD-421A-FE66-97851BCFCED9}"/>
                </a:ext>
              </a:extLst>
            </p:cNvPr>
            <p:cNvSpPr txBox="1"/>
            <p:nvPr/>
          </p:nvSpPr>
          <p:spPr>
            <a:xfrm>
              <a:off x="2910891" y="3384564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0.25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453CADB-08D3-7343-24C2-325F562FABFD}"/>
                </a:ext>
              </a:extLst>
            </p:cNvPr>
            <p:cNvSpPr txBox="1"/>
            <p:nvPr/>
          </p:nvSpPr>
          <p:spPr>
            <a:xfrm>
              <a:off x="3022607" y="2987416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0.5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3EB6A97-D221-5E8F-E055-7C195CD10DCE}"/>
                </a:ext>
              </a:extLst>
            </p:cNvPr>
            <p:cNvSpPr txBox="1"/>
            <p:nvPr/>
          </p:nvSpPr>
          <p:spPr>
            <a:xfrm>
              <a:off x="3335383" y="1411556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0.75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A7D53A4-D772-9912-333B-A96D19666D3A}"/>
                </a:ext>
              </a:extLst>
            </p:cNvPr>
            <p:cNvSpPr txBox="1"/>
            <p:nvPr/>
          </p:nvSpPr>
          <p:spPr>
            <a:xfrm>
              <a:off x="3429013" y="1121403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1.0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A788DB87-64E7-7EF5-E8D2-7A8FD342C88F}"/>
                    </a:ext>
                  </a:extLst>
                </p:cNvPr>
                <p:cNvSpPr txBox="1"/>
                <p:nvPr/>
              </p:nvSpPr>
              <p:spPr>
                <a:xfrm>
                  <a:off x="2565014" y="1183604"/>
                  <a:ext cx="625658" cy="26161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100" i="1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s-ES" sz="1100" baseline="-250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0</a:t>
                  </a:r>
                  <a:r>
                    <a:rPr lang="es-ES" sz="11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sz="105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[</m:t>
                      </m:r>
                      <m:r>
                        <a:rPr lang="es-ES" sz="105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−</m:t>
                      </m:r>
                      <m:r>
                        <a:rPr lang="es-ES" sz="105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]</m:t>
                      </m:r>
                    </m:oMath>
                  </a14:m>
                  <a:endParaRPr lang="es-ES" sz="11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A788DB87-64E7-7EF5-E8D2-7A8FD342C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14" y="1183604"/>
                  <a:ext cx="625658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F845F60B-E254-6C83-B26D-50B6F7F2A86A}"/>
                    </a:ext>
                  </a:extLst>
                </p:cNvPr>
                <p:cNvSpPr txBox="1"/>
                <p:nvPr/>
              </p:nvSpPr>
              <p:spPr>
                <a:xfrm>
                  <a:off x="9041835" y="1170905"/>
                  <a:ext cx="663765" cy="2769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i="1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s-ES" sz="1200" baseline="-250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0</a:t>
                  </a:r>
                  <a14:m>
                    <m:oMath xmlns:m="http://schemas.openxmlformats.org/officeDocument/2006/math">
                      <m:r>
                        <a:rPr lang="es-ES" sz="11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  [</m:t>
                      </m:r>
                      <m:r>
                        <a:rPr lang="es-ES" sz="11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−</m:t>
                      </m:r>
                      <m:r>
                        <a:rPr lang="es-ES" sz="11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]</m:t>
                      </m:r>
                    </m:oMath>
                  </a14:m>
                  <a:endParaRPr lang="es-ES" sz="12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F845F60B-E254-6C83-B26D-50B6F7F2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35" y="1170905"/>
                  <a:ext cx="663765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EC8171B-20FA-35B2-D678-7340BB93E935}"/>
                </a:ext>
              </a:extLst>
            </p:cNvPr>
            <p:cNvSpPr txBox="1"/>
            <p:nvPr/>
          </p:nvSpPr>
          <p:spPr>
            <a:xfrm>
              <a:off x="8463778" y="3531733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0.0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B70AF7D-F1B5-F93F-0345-7C43B7A0A556}"/>
                </a:ext>
              </a:extLst>
            </p:cNvPr>
            <p:cNvSpPr txBox="1"/>
            <p:nvPr/>
          </p:nvSpPr>
          <p:spPr>
            <a:xfrm>
              <a:off x="8650432" y="1511217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0.25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59801D6-EDEE-0EB3-802E-EF2CC788BBEC}"/>
                </a:ext>
              </a:extLst>
            </p:cNvPr>
            <p:cNvSpPr txBox="1"/>
            <p:nvPr/>
          </p:nvSpPr>
          <p:spPr>
            <a:xfrm>
              <a:off x="8600012" y="1413165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0.5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FD9DC6EB-A4D7-228E-8542-A5296B4F675F}"/>
                </a:ext>
              </a:extLst>
            </p:cNvPr>
            <p:cNvSpPr txBox="1"/>
            <p:nvPr/>
          </p:nvSpPr>
          <p:spPr>
            <a:xfrm>
              <a:off x="8067148" y="3528746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0.75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8181C3E5-3BD9-1D4D-6C5E-09A331CD0496}"/>
                </a:ext>
              </a:extLst>
            </p:cNvPr>
            <p:cNvSpPr txBox="1"/>
            <p:nvPr/>
          </p:nvSpPr>
          <p:spPr>
            <a:xfrm>
              <a:off x="8215320" y="1124820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632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Cambria</vt:lpstr>
      <vt:lpstr>Cambria Math</vt:lpstr>
      <vt:lpstr>CMU Bright</vt:lpstr>
      <vt:lpstr>CMU Sans Serif</vt:lpstr>
      <vt:lpstr>CMU Serif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3</cp:revision>
  <dcterms:created xsi:type="dcterms:W3CDTF">2024-05-26T08:47:56Z</dcterms:created>
  <dcterms:modified xsi:type="dcterms:W3CDTF">2024-06-11T12:54:06Z</dcterms:modified>
</cp:coreProperties>
</file>