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6" autoAdjust="0"/>
    <p:restoredTop sz="94660"/>
  </p:normalViewPr>
  <p:slideViewPr>
    <p:cSldViewPr snapToGrid="0">
      <p:cViewPr>
        <p:scale>
          <a:sx n="94" d="100"/>
          <a:sy n="94" d="100"/>
        </p:scale>
        <p:origin x="965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15:34:43.274"/>
    </inkml:context>
    <inkml:brush xml:id="br0">
      <inkml:brushProperty name="width" value="0.025" units="cm"/>
      <inkml:brushProperty name="height" value="0.025" units="cm"/>
      <inkml:brushProperty name="color" value="#F80202"/>
    </inkml:brush>
  </inkml:definitions>
  <inkml:trace contextRef="#ctx0" brushRef="#br0">0 1 24575,'1'2'0,"0"-1"0,0 1 0,0 0 0,0 0 0,0-1 0,0 1 0,3 2 0,1 3 0,3 8 0,0 1 0,8 26 0,-4-19 0,-4-11 0,-3-4-1365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15:52:50.069"/>
    </inkml:context>
    <inkml:brush xml:id="br0">
      <inkml:brushProperty name="width" value="0.025" units="cm"/>
      <inkml:brushProperty name="height" value="0.025" units="cm"/>
      <inkml:brushProperty name="color" value="#F80202"/>
    </inkml:brush>
  </inkml:definitions>
  <inkml:trace contextRef="#ctx0" brushRef="#br0">1 0 24575,'4'6'0,"0"-1"0,0 1 0,4 7 0,-5-8 0,-1-1 0,0 0 0,1-1 0,0 1 0,-1 0 0,1-1 0,1 1 0,-1-1 0,7 5 0,-8-7-1365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A1DB-D9FC-4906-918E-4CE2636864CC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92DB5-639D-43DE-BAF1-8FC0B606B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72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0D8F-D65A-19F0-DBD4-589C3B4A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EB713-D301-678D-79E4-9C2F97481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AFA16-FFDE-A3B9-A9E8-9EE6C76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A16D-E94A-03AB-6738-ED8DC85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99F06-B62D-50C3-A928-6A8425E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318-90D7-92F6-C867-1286B8C9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BE52B-5A55-1457-B473-748F2201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3D59C-9048-0B13-5C76-043336B8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37BF5-BFF6-52D6-1D35-B83F3D4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F14BE-9FF8-C38A-3DD8-BA19B77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1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709E71-64A5-3FD0-E3CE-10C59966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2EE18D-3D73-F799-35B8-A6BDEDD6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FEE54-CA9B-5CD9-6F10-DDE38296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F0736-5A17-8CF0-5A36-35AE6674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C2D3C-0738-84EF-4122-C8AD1060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7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21B7F-15BD-D1D0-048A-83EE1612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9B68F-8B82-2286-BA32-EE8C830A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88CA4-4731-0436-190C-D1A23450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4A498-B227-C10F-5979-8A0D8AC9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E1DD-F8BE-572E-F012-A6BBE99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7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53E5-D9D7-C1ED-CECD-E5D3A16D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80849-3267-9D90-34D1-B18188E2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A8E4A-62ED-F7E8-F453-0191F8E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06432-29A0-B24C-E48B-AD7C1A2B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5A11A-A2E1-7118-BDEE-CB08D7D7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BF8-C5E8-ECA8-2C8A-4CFE5C7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8975C-EBD9-1171-F61D-733E58EE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BF3BF5-90A8-0A86-1F76-2DAE39F0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21D69-874C-50DD-EA30-4E9F6AE5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E22E5-55EB-90D9-048A-3208A94A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B3C71-69B4-3E8B-8A09-B22B15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5416-4D81-97CD-8818-DCEA9CDD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9F35A-9154-8552-6B82-FA7F268D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34269-B406-F945-67BB-78989A8A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F6704-CE65-E16F-EA84-4E5CAE60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4E5C6-C6DC-AD09-5F59-42B53230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84A9BF-756B-71A6-EEB3-007D3577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5EE360-7165-6174-CA82-9CC96D51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09BCF5-BFD1-4BD9-0A5E-B5355E1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E16B-265C-27FB-8425-96E92F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0A6F91-A126-F0E9-10F6-35F49FE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837D26-0B9C-1AEA-BACA-95DBB446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82DDDA-99FB-9B22-1163-88EB821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99FFB-6B58-2233-A2C5-897E25BD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FAD067-399D-8DE9-60A3-BA04636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9F88EA-B638-DB12-217A-DE96F7CA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D7CCF-3BE9-CF27-080B-A9190024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8FFAD-8021-330B-D507-A08C9E88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5F29A-18C7-6DDD-B601-403742F6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A0588-7BDB-BD40-B4AE-26C755BC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CF384-F976-0C3B-FCF7-7DF8D592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277F8-D36C-D84A-4E73-BA4D934A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8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B274-78B0-96A7-ECE9-F7F9D0E6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63E9A-25A8-41D1-A330-D407D460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EDBCD-DD1F-6FC2-BA4B-213090AB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D0C62-8B6F-1E2A-FF01-C4F6DB72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65805-D9D9-B218-4C99-FA04610A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88189-819F-A136-F277-E49C3A9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1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7F5F7A-2DBF-00E1-92A6-0B2AF59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C64EB-A371-62F8-62FC-C266FC1A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D801A-54A5-A44D-0665-DC3A88E0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7D34D-5E6A-454C-984A-10ECD7CC6450}" type="datetimeFigureOut">
              <a:rPr lang="es-ES" smtClean="0"/>
              <a:t>15/07/2024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90A6B-6A0E-5C07-C348-7D22EF3F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4136A-1251-0E51-68E7-C95B9618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6AA464A1-D635-20EF-CA92-20321AB6978C}"/>
                  </a:ext>
                </a:extLst>
              </p14:cNvPr>
              <p14:cNvContentPartPr/>
              <p14:nvPr/>
            </p14:nvContentPartPr>
            <p14:xfrm>
              <a:off x="9411797" y="2076238"/>
              <a:ext cx="26640" cy="50400"/>
            </p14:xfrm>
          </p:contentPart>
        </mc:Choice>
        <mc:Fallback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6AA464A1-D635-20EF-CA92-20321AB697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7477" y="2071918"/>
                <a:ext cx="3528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upo 61">
            <a:extLst>
              <a:ext uri="{FF2B5EF4-FFF2-40B4-BE49-F238E27FC236}">
                <a16:creationId xmlns:a16="http://schemas.microsoft.com/office/drawing/2014/main" id="{FFEDDB7D-1790-102E-6C10-9D5F945420B4}"/>
              </a:ext>
            </a:extLst>
          </p:cNvPr>
          <p:cNvGrpSpPr/>
          <p:nvPr/>
        </p:nvGrpSpPr>
        <p:grpSpPr>
          <a:xfrm>
            <a:off x="0" y="360232"/>
            <a:ext cx="12192000" cy="6137535"/>
            <a:chOff x="0" y="360232"/>
            <a:chExt cx="12192000" cy="6137535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9E37D071-F4B4-F342-73AE-DE3AC702F945}"/>
                </a:ext>
              </a:extLst>
            </p:cNvPr>
            <p:cNvGrpSpPr/>
            <p:nvPr/>
          </p:nvGrpSpPr>
          <p:grpSpPr>
            <a:xfrm>
              <a:off x="0" y="360232"/>
              <a:ext cx="12192000" cy="6137535"/>
              <a:chOff x="0" y="360232"/>
              <a:chExt cx="12192000" cy="6137535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FC362DB8-7CE1-CD94-9F81-FABE3175E199}"/>
                  </a:ext>
                </a:extLst>
              </p:cNvPr>
              <p:cNvGrpSpPr/>
              <p:nvPr/>
            </p:nvGrpSpPr>
            <p:grpSpPr>
              <a:xfrm>
                <a:off x="0" y="360232"/>
                <a:ext cx="12192000" cy="6137535"/>
                <a:chOff x="0" y="360232"/>
                <a:chExt cx="12192000" cy="6137535"/>
              </a:xfrm>
            </p:grpSpPr>
            <p:grpSp>
              <p:nvGrpSpPr>
                <p:cNvPr id="33" name="Grupo 32">
                  <a:extLst>
                    <a:ext uri="{FF2B5EF4-FFF2-40B4-BE49-F238E27FC236}">
                      <a16:creationId xmlns:a16="http://schemas.microsoft.com/office/drawing/2014/main" id="{9C0C748B-8874-1985-22B8-2F8D9492E024}"/>
                    </a:ext>
                  </a:extLst>
                </p:cNvPr>
                <p:cNvGrpSpPr/>
                <p:nvPr/>
              </p:nvGrpSpPr>
              <p:grpSpPr>
                <a:xfrm>
                  <a:off x="0" y="360232"/>
                  <a:ext cx="12192000" cy="6137535"/>
                  <a:chOff x="0" y="360232"/>
                  <a:chExt cx="12192000" cy="6137535"/>
                </a:xfrm>
              </p:grpSpPr>
              <p:grpSp>
                <p:nvGrpSpPr>
                  <p:cNvPr id="29" name="Grupo 28">
                    <a:extLst>
                      <a:ext uri="{FF2B5EF4-FFF2-40B4-BE49-F238E27FC236}">
                        <a16:creationId xmlns:a16="http://schemas.microsoft.com/office/drawing/2014/main" id="{55B6CF5B-B4F9-794C-F229-D666F05376A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360232"/>
                    <a:ext cx="12192000" cy="6137535"/>
                    <a:chOff x="0" y="360232"/>
                    <a:chExt cx="12192000" cy="6137535"/>
                  </a:xfrm>
                </p:grpSpPr>
                <p:pic>
                  <p:nvPicPr>
                    <p:cNvPr id="5" name="Imagen 4" descr="Gráfico&#10;&#10;Descripción generada automáticamente">
                      <a:extLst>
                        <a:ext uri="{FF2B5EF4-FFF2-40B4-BE49-F238E27FC236}">
                          <a16:creationId xmlns:a16="http://schemas.microsoft.com/office/drawing/2014/main" id="{3A3CE5AC-F899-3AB8-AFF8-D24993AA38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0" y="360232"/>
                      <a:ext cx="12192000" cy="6137535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8" name="CuadroTexto 17">
                          <a:extLst>
                            <a:ext uri="{FF2B5EF4-FFF2-40B4-BE49-F238E27FC236}">
                              <a16:creationId xmlns:a16="http://schemas.microsoft.com/office/drawing/2014/main" id="{16B45318-AA02-37B8-2EDE-2994524661B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10021" y="1378945"/>
                          <a:ext cx="797975" cy="344005"/>
                        </a:xfrm>
                        <a:prstGeom prst="rect">
                          <a:avLst/>
                        </a:prstGeom>
                        <a:noFill/>
                        <a:effectLst>
                          <a:glow rad="88900">
                            <a:schemeClr val="bg1">
                              <a:alpha val="60000"/>
                            </a:schemeClr>
                          </a:glow>
                          <a:softEdge rad="0"/>
                        </a:effectLst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</m:sub>
                                        </m:sSub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  <m: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ref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b>
                                        </m:sSub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ref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  <m:r>
                                  <a:rPr lang="es-ES" sz="900" b="0" i="1" smtClean="0">
                                    <a:solidFill>
                                      <a:schemeClr val="tx1">
                                        <a:alpha val="8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900" b="0" i="0" cap="none" baseline="0" smtClean="0">
                                    <a:solidFill>
                                      <a:schemeClr val="tx1">
                                        <a:alpha val="8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[−]</m:t>
                                </m:r>
                              </m:oMath>
                            </m:oMathPara>
                          </a14:m>
                          <a:endParaRPr lang="es-ES" sz="900" dirty="0">
                            <a:solidFill>
                              <a:schemeClr val="tx1">
                                <a:alpha val="85000"/>
                              </a:schemeClr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  <a:cs typeface="Calibri Light" panose="020F030202020403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8" name="CuadroTexto 17">
                          <a:extLst>
                            <a:ext uri="{FF2B5EF4-FFF2-40B4-BE49-F238E27FC236}">
                              <a16:creationId xmlns:a16="http://schemas.microsoft.com/office/drawing/2014/main" id="{16B45318-AA02-37B8-2EDE-2994524661B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10021" y="1378945"/>
                          <a:ext cx="797975" cy="34400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  <a:effectLst>
                          <a:glow rad="88900">
                            <a:schemeClr val="bg1">
                              <a:alpha val="60000"/>
                            </a:schemeClr>
                          </a:glow>
                          <a:softEdge rad="0"/>
                        </a:effectLst>
                      </p:spPr>
                      <p:txBody>
                        <a:bodyPr/>
                        <a:lstStyle/>
                        <a:p>
                          <a:r>
                            <a:rPr lang="es-E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" name="Conector recto 18">
                      <a:extLst>
                        <a:ext uri="{FF2B5EF4-FFF2-40B4-BE49-F238E27FC236}">
                          <a16:creationId xmlns:a16="http://schemas.microsoft.com/office/drawing/2014/main" id="{99E70A48-E965-F97E-B7F3-BC9ECEEFC3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11890" y="1779078"/>
                      <a:ext cx="236814" cy="447735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2" name="CuadroTexto 21">
                          <a:extLst>
                            <a:ext uri="{FF2B5EF4-FFF2-40B4-BE49-F238E27FC236}">
                              <a16:creationId xmlns:a16="http://schemas.microsoft.com/office/drawing/2014/main" id="{9BF982D2-3B7E-D776-989D-3D48DB705BB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30299" y="4262340"/>
                          <a:ext cx="806438" cy="3220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  <m: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ref</m:t>
                                        </m:r>
                                      </m:sub>
                                    </m:sSub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b>
                                        </m:sSub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ref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  <m:r>
                                  <a:rPr lang="es-ES" sz="900" b="0" i="1" smtClean="0">
                                    <a:solidFill>
                                      <a:schemeClr val="tx1">
                                        <a:alpha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[−]</m:t>
                                </m:r>
                              </m:oMath>
                            </m:oMathPara>
                          </a14:m>
                          <a:endParaRPr lang="es-ES" sz="900" dirty="0">
                            <a:solidFill>
                              <a:schemeClr val="tx1">
                                <a:alpha val="85000"/>
                              </a:schemeClr>
                            </a:solidFill>
                            <a:latin typeface="CMU Bright" panose="02000603000000000000" pitchFamily="2" charset="0"/>
                            <a:ea typeface="CMU Bright" panose="02000603000000000000" pitchFamily="2" charset="0"/>
                            <a:cs typeface="CMU Bright" panose="02000603000000000000" pitchFamily="2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2" name="CuadroTexto 21">
                          <a:extLst>
                            <a:ext uri="{FF2B5EF4-FFF2-40B4-BE49-F238E27FC236}">
                              <a16:creationId xmlns:a16="http://schemas.microsoft.com/office/drawing/2014/main" id="{9BF982D2-3B7E-D776-989D-3D48DB705B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30299" y="4262340"/>
                          <a:ext cx="806438" cy="3220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3788" t="-3774" r="-4545" b="-113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s-E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0" name="Conector recto 29">
                    <a:extLst>
                      <a:ext uri="{FF2B5EF4-FFF2-40B4-BE49-F238E27FC236}">
                        <a16:creationId xmlns:a16="http://schemas.microsoft.com/office/drawing/2014/main" id="{7FD5DF37-F436-7184-62E6-415905FC3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15528" y="4620768"/>
                    <a:ext cx="292317" cy="34107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0" name="Imagen 39" descr="Gráfico, Gráfico de superficie&#10;&#10;Descripción generada automáticamente">
                  <a:extLst>
                    <a:ext uri="{FF2B5EF4-FFF2-40B4-BE49-F238E27FC236}">
                      <a16:creationId xmlns:a16="http://schemas.microsoft.com/office/drawing/2014/main" id="{3542B075-C8BC-0F2F-F316-DFAB4604F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5729" y="1102058"/>
                  <a:ext cx="2060521" cy="20208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CuadroTexto 41">
                    <a:extLst>
                      <a:ext uri="{FF2B5EF4-FFF2-40B4-BE49-F238E27FC236}">
                        <a16:creationId xmlns:a16="http://schemas.microsoft.com/office/drawing/2014/main" id="{677512E5-14DB-C4FA-99D5-3AFE9FEAAC4E}"/>
                      </a:ext>
                    </a:extLst>
                  </p:cNvPr>
                  <p:cNvSpPr txBox="1"/>
                  <p:nvPr/>
                </p:nvSpPr>
                <p:spPr>
                  <a:xfrm>
                    <a:off x="1528782" y="1150720"/>
                    <a:ext cx="593150" cy="2616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100" i="1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s-ES" sz="1100" baseline="-250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0 </a:t>
                    </a:r>
                    <a14:m>
                      <m:oMath xmlns:m="http://schemas.openxmlformats.org/officeDocument/2006/math">
                        <m:r>
                          <a:rPr lang="es-ES" sz="11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[</m:t>
                        </m:r>
                        <m:r>
                          <a:rPr lang="es-ES" sz="11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−</m:t>
                        </m:r>
                        <m:r>
                          <a:rPr lang="es-ES" sz="11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]</m:t>
                        </m:r>
                      </m:oMath>
                    </a14:m>
                    <a:endParaRPr lang="es-ES" sz="1100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</mc:Choice>
            <mc:Fallback>
              <p:sp>
                <p:nvSpPr>
                  <p:cNvPr id="42" name="CuadroTexto 41">
                    <a:extLst>
                      <a:ext uri="{FF2B5EF4-FFF2-40B4-BE49-F238E27FC236}">
                        <a16:creationId xmlns:a16="http://schemas.microsoft.com/office/drawing/2014/main" id="{677512E5-14DB-C4FA-99D5-3AFE9FEAA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782" y="1150720"/>
                    <a:ext cx="593150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3DD0C622-74AB-9EC4-C8E7-75F0278CD253}"/>
                  </a:ext>
                </a:extLst>
              </p:cNvPr>
              <p:cNvSpPr txBox="1"/>
              <p:nvPr/>
            </p:nvSpPr>
            <p:spPr>
              <a:xfrm>
                <a:off x="1622277" y="2396373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09CF04C-992D-896A-66A5-96793F1F6860}"/>
                  </a:ext>
                </a:extLst>
              </p:cNvPr>
              <p:cNvSpPr txBox="1"/>
              <p:nvPr/>
            </p:nvSpPr>
            <p:spPr>
              <a:xfrm>
                <a:off x="1704887" y="2509895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0.25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227B984-D2F3-127D-9366-2E094BDE2742}"/>
                  </a:ext>
                </a:extLst>
              </p:cNvPr>
              <p:cNvSpPr txBox="1"/>
              <p:nvPr/>
            </p:nvSpPr>
            <p:spPr>
              <a:xfrm>
                <a:off x="1942199" y="2524343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0.5</a:t>
                </a: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6A1BE949-F8B2-2DB6-2C4A-08FB986C8A12}"/>
                  </a:ext>
                </a:extLst>
              </p:cNvPr>
              <p:cNvSpPr txBox="1"/>
              <p:nvPr/>
            </p:nvSpPr>
            <p:spPr>
              <a:xfrm>
                <a:off x="2126319" y="2570587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0.75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FBC0964B-87A5-52DF-525D-310B49FD68E0}"/>
                  </a:ext>
                </a:extLst>
              </p:cNvPr>
              <p:cNvSpPr txBox="1"/>
              <p:nvPr/>
            </p:nvSpPr>
            <p:spPr>
              <a:xfrm>
                <a:off x="2307467" y="2440723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1.0</a:t>
                </a:r>
              </a:p>
            </p:txBody>
          </p:sp>
        </p:grpSp>
        <p:pic>
          <p:nvPicPr>
            <p:cNvPr id="50" name="Imagen 49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BE57A326-C509-20FA-1A25-67CA1D1CC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8600" y="1102059"/>
              <a:ext cx="2200772" cy="28294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68C6E714-B071-63B7-787A-CDAE2FCCF87F}"/>
                    </a:ext>
                  </a:extLst>
                </p:cNvPr>
                <p:cNvSpPr txBox="1"/>
                <p:nvPr/>
              </p:nvSpPr>
              <p:spPr>
                <a:xfrm>
                  <a:off x="9045661" y="1159427"/>
                  <a:ext cx="663765" cy="2616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100" i="1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s-ES" sz="1100" baseline="-25000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0</a:t>
                  </a:r>
                  <a14:m>
                    <m:oMath xmlns:m="http://schemas.openxmlformats.org/officeDocument/2006/math">
                      <m:r>
                        <a:rPr lang="es-ES" sz="11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  [</m:t>
                      </m:r>
                      <m:r>
                        <a:rPr lang="es-ES" sz="11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−</m:t>
                      </m:r>
                      <m:r>
                        <a:rPr lang="es-ES" sz="11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]</m:t>
                      </m:r>
                    </m:oMath>
                  </a14:m>
                  <a:endParaRPr lang="es-ES" sz="11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68C6E714-B071-63B7-787A-CDAE2FCCF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5661" y="1159427"/>
                  <a:ext cx="663765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0C9F07D8-E61B-DD9D-15FD-BBB34772E79D}"/>
                </a:ext>
              </a:extLst>
            </p:cNvPr>
            <p:cNvSpPr txBox="1"/>
            <p:nvPr/>
          </p:nvSpPr>
          <p:spPr>
            <a:xfrm>
              <a:off x="9130141" y="1654550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0.25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25D57993-173C-FFCB-EB7D-B72B723D04EE}"/>
                </a:ext>
              </a:extLst>
            </p:cNvPr>
            <p:cNvSpPr txBox="1"/>
            <p:nvPr/>
          </p:nvSpPr>
          <p:spPr>
            <a:xfrm>
              <a:off x="8937284" y="1764996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0.0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CDB93B13-97A6-3916-6B13-9F9D79E22ABB}"/>
                </a:ext>
              </a:extLst>
            </p:cNvPr>
            <p:cNvSpPr txBox="1"/>
            <p:nvPr/>
          </p:nvSpPr>
          <p:spPr>
            <a:xfrm>
              <a:off x="8538535" y="3700719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0.75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2678BD0C-B458-B4DC-E16E-7B7F6DBC2DD2}"/>
                </a:ext>
              </a:extLst>
            </p:cNvPr>
            <p:cNvSpPr txBox="1"/>
            <p:nvPr/>
          </p:nvSpPr>
          <p:spPr>
            <a:xfrm>
              <a:off x="9538654" y="2022692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1.0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8997C693-28A2-3226-CFBB-3A9ACCC86449}"/>
                </a:ext>
              </a:extLst>
            </p:cNvPr>
            <p:cNvSpPr txBox="1"/>
            <p:nvPr/>
          </p:nvSpPr>
          <p:spPr>
            <a:xfrm>
              <a:off x="9332338" y="1751697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0.5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BAB8A263-EF04-A5F5-D31C-F4EA21ED68BF}"/>
                  </a:ext>
                </a:extLst>
              </p14:cNvPr>
              <p14:cNvContentPartPr/>
              <p14:nvPr/>
            </p14:nvContentPartPr>
            <p14:xfrm>
              <a:off x="9610468" y="2046653"/>
              <a:ext cx="21240" cy="26280"/>
            </p14:xfrm>
          </p:contentPart>
        </mc:Choice>
        <mc:Fallback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BAB8A263-EF04-A5F5-D31C-F4EA21ED68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6148" y="2042333"/>
                <a:ext cx="2988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65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Cambria</vt:lpstr>
      <vt:lpstr>Cambria Math</vt:lpstr>
      <vt:lpstr>CMU Bright</vt:lpstr>
      <vt:lpstr>CMU Sans Serif</vt:lpstr>
      <vt:lpstr>CMU Serif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4</cp:revision>
  <dcterms:created xsi:type="dcterms:W3CDTF">2024-05-26T08:47:56Z</dcterms:created>
  <dcterms:modified xsi:type="dcterms:W3CDTF">2024-07-15T15:56:34Z</dcterms:modified>
</cp:coreProperties>
</file>