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8" autoAdjust="0"/>
    <p:restoredTop sz="94660"/>
  </p:normalViewPr>
  <p:slideViewPr>
    <p:cSldViewPr snapToGrid="0">
      <p:cViewPr>
        <p:scale>
          <a:sx n="73" d="100"/>
          <a:sy n="73" d="100"/>
        </p:scale>
        <p:origin x="1621" y="4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0D8F-D65A-19F0-DBD4-589C3B4A0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FEB713-D301-678D-79E4-9C2F97481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AFA16-FFDE-A3B9-A9E8-9EE6C763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BA16D-E94A-03AB-6738-ED8DC857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99F06-B62D-50C3-A928-6A8425E4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0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5318-90D7-92F6-C867-1286B8C9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EBE52B-5A55-1457-B473-748F2201D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3D59C-9048-0B13-5C76-043336B8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37BF5-BFF6-52D6-1D35-B83F3D40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F14BE-9FF8-C38A-3DD8-BA19B775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1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709E71-64A5-3FD0-E3CE-10C59966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2EE18D-3D73-F799-35B8-A6BDEDD69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FEE54-CA9B-5CD9-6F10-DDE38296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F0736-5A17-8CF0-5A36-35AE6674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C2D3C-0738-84EF-4122-C8AD1060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7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21B7F-15BD-D1D0-048A-83EE1612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9B68F-8B82-2286-BA32-EE8C830A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288CA4-4731-0436-190C-D1A23450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4A498-B227-C10F-5979-8A0D8AC9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DE1DD-F8BE-572E-F012-A6BBE99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78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53E5-D9D7-C1ED-CECD-E5D3A16D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D80849-3267-9D90-34D1-B18188E2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A8E4A-62ED-F7E8-F453-0191F8E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06432-29A0-B24C-E48B-AD7C1A2B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5A11A-A2E1-7118-BDEE-CB08D7D7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BF8-C5E8-ECA8-2C8A-4CFE5C7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8975C-EBD9-1171-F61D-733E58EEE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BF3BF5-90A8-0A86-1F76-2DAE39F0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821D69-874C-50DD-EA30-4E9F6AE5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E22E5-55EB-90D9-048A-3208A94A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B3C71-69B4-3E8B-8A09-B22B152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0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55416-4D81-97CD-8818-DCEA9CDD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9F35A-9154-8552-6B82-FA7F268D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34269-B406-F945-67BB-78989A8A6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FF6704-CE65-E16F-EA84-4E5CAE60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4E5C6-C6DC-AD09-5F59-42B53230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84A9BF-756B-71A6-EEB3-007D3577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5EE360-7165-6174-CA82-9CC96D51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09BCF5-BFD1-4BD9-0A5E-B5355E1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5E16B-265C-27FB-8425-96E92F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0A6F91-A126-F0E9-10F6-35F49FE3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837D26-0B9C-1AEA-BACA-95DBB446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82DDDA-99FB-9B22-1163-88EB821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3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C99FFB-6B58-2233-A2C5-897E25BD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FAD067-399D-8DE9-60A3-BA04636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9F88EA-B638-DB12-217A-DE96F7CA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D7CCF-3BE9-CF27-080B-A9190024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8FFAD-8021-330B-D507-A08C9E88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F5F29A-18C7-6DDD-B601-403742F6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9A0588-7BDB-BD40-B4AE-26C755BC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CF384-F976-0C3B-FCF7-7DF8D592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277F8-D36C-D84A-4E73-BA4D934A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8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2B274-78B0-96A7-ECE9-F7F9D0E6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63E9A-25A8-41D1-A330-D407D460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CEDBCD-DD1F-6FC2-BA4B-213090AB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D0C62-8B6F-1E2A-FF01-C4F6DB72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A65805-D9D9-B218-4C99-FA04610A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88189-819F-A136-F277-E49C3A9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1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7F5F7A-2DBF-00E1-92A6-0B2AF599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C64EB-A371-62F8-62FC-C266FC1A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4D801A-54A5-A44D-0665-DC3A88E0E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90A6B-6A0E-5C07-C348-7D22EF3F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4136A-1251-0E51-68E7-C95B9618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1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6DBB61EE-064B-7208-B2F9-E41E4F9E710B}"/>
              </a:ext>
            </a:extLst>
          </p:cNvPr>
          <p:cNvGrpSpPr/>
          <p:nvPr/>
        </p:nvGrpSpPr>
        <p:grpSpPr>
          <a:xfrm>
            <a:off x="0" y="389466"/>
            <a:ext cx="12192000" cy="6087533"/>
            <a:chOff x="0" y="389466"/>
            <a:chExt cx="12192000" cy="6087533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A43195A1-807E-64FA-354B-87CC26768697}"/>
                </a:ext>
              </a:extLst>
            </p:cNvPr>
            <p:cNvGrpSpPr/>
            <p:nvPr/>
          </p:nvGrpSpPr>
          <p:grpSpPr>
            <a:xfrm>
              <a:off x="0" y="389466"/>
              <a:ext cx="12192000" cy="6087533"/>
              <a:chOff x="0" y="389466"/>
              <a:chExt cx="12192000" cy="6087533"/>
            </a:xfrm>
          </p:grpSpPr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0E090B5C-E61F-4905-412D-8F7708749EB7}"/>
                  </a:ext>
                </a:extLst>
              </p:cNvPr>
              <p:cNvGrpSpPr/>
              <p:nvPr/>
            </p:nvGrpSpPr>
            <p:grpSpPr>
              <a:xfrm>
                <a:off x="0" y="389466"/>
                <a:ext cx="12192000" cy="6087533"/>
                <a:chOff x="0" y="389466"/>
                <a:chExt cx="12192000" cy="6087533"/>
              </a:xfrm>
            </p:grpSpPr>
            <p:grpSp>
              <p:nvGrpSpPr>
                <p:cNvPr id="38" name="Grupo 37">
                  <a:extLst>
                    <a:ext uri="{FF2B5EF4-FFF2-40B4-BE49-F238E27FC236}">
                      <a16:creationId xmlns:a16="http://schemas.microsoft.com/office/drawing/2014/main" id="{C0707A0D-D81D-873D-16A2-02B13930A50A}"/>
                    </a:ext>
                  </a:extLst>
                </p:cNvPr>
                <p:cNvGrpSpPr/>
                <p:nvPr/>
              </p:nvGrpSpPr>
              <p:grpSpPr>
                <a:xfrm>
                  <a:off x="0" y="389466"/>
                  <a:ext cx="12192000" cy="6087533"/>
                  <a:chOff x="0" y="389466"/>
                  <a:chExt cx="12192000" cy="6087533"/>
                </a:xfrm>
              </p:grpSpPr>
              <p:pic>
                <p:nvPicPr>
                  <p:cNvPr id="15" name="Imagen 14" descr="Gráfico&#10;&#10;Descripción generada automáticamente">
                    <a:extLst>
                      <a:ext uri="{FF2B5EF4-FFF2-40B4-BE49-F238E27FC236}">
                        <a16:creationId xmlns:a16="http://schemas.microsoft.com/office/drawing/2014/main" id="{4AB19925-8861-4548-7C71-BC862D8E4D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139"/>
                  <a:stretch/>
                </p:blipFill>
                <p:spPr>
                  <a:xfrm>
                    <a:off x="0" y="389466"/>
                    <a:ext cx="12192000" cy="6087533"/>
                  </a:xfrm>
                  <a:prstGeom prst="rect">
                    <a:avLst/>
                  </a:prstGeom>
                </p:spPr>
              </p:pic>
              <p:pic>
                <p:nvPicPr>
                  <p:cNvPr id="5" name="Imagen 4">
                    <a:extLst>
                      <a:ext uri="{FF2B5EF4-FFF2-40B4-BE49-F238E27FC236}">
                        <a16:creationId xmlns:a16="http://schemas.microsoft.com/office/drawing/2014/main" id="{307ACB74-6290-BE64-01F0-6BDE0B8CE3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10051"/>
                  <a:stretch/>
                </p:blipFill>
                <p:spPr>
                  <a:xfrm>
                    <a:off x="1531662" y="1128025"/>
                    <a:ext cx="1994702" cy="1894314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grpSp>
                <p:nvGrpSpPr>
                  <p:cNvPr id="9" name="Grupo 8">
                    <a:extLst>
                      <a:ext uri="{FF2B5EF4-FFF2-40B4-BE49-F238E27FC236}">
                        <a16:creationId xmlns:a16="http://schemas.microsoft.com/office/drawing/2014/main" id="{5A7748F7-D646-E3F3-AAF9-AA9BC352E18D}"/>
                      </a:ext>
                    </a:extLst>
                  </p:cNvPr>
                  <p:cNvGrpSpPr/>
                  <p:nvPr/>
                </p:nvGrpSpPr>
                <p:grpSpPr>
                  <a:xfrm>
                    <a:off x="6687630" y="1128025"/>
                    <a:ext cx="1994702" cy="1923086"/>
                    <a:chOff x="2136710" y="2813654"/>
                    <a:chExt cx="2444931" cy="2625694"/>
                  </a:xfrm>
                </p:grpSpPr>
                <p:pic>
                  <p:nvPicPr>
                    <p:cNvPr id="7" name="Imagen 6">
                      <a:extLst>
                        <a:ext uri="{FF2B5EF4-FFF2-40B4-BE49-F238E27FC236}">
                          <a16:creationId xmlns:a16="http://schemas.microsoft.com/office/drawing/2014/main" id="{5BE54769-9E95-2FC0-A97F-B9A3287067E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2136710" y="2813654"/>
                      <a:ext cx="2444931" cy="2625694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8" name="Rectángulo 7">
                      <a:extLst>
                        <a:ext uri="{FF2B5EF4-FFF2-40B4-BE49-F238E27FC236}">
                          <a16:creationId xmlns:a16="http://schemas.microsoft.com/office/drawing/2014/main" id="{5C9A4A7D-26CB-AE84-62EF-695006885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2278" y="4982633"/>
                      <a:ext cx="591255" cy="40357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cxnSp>
                <p:nvCxnSpPr>
                  <p:cNvPr id="29" name="Conector recto 28">
                    <a:extLst>
                      <a:ext uri="{FF2B5EF4-FFF2-40B4-BE49-F238E27FC236}">
                        <a16:creationId xmlns:a16="http://schemas.microsoft.com/office/drawing/2014/main" id="{9DE070C1-B6E1-9733-876A-E5B7E30BD0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98090" y="3207808"/>
                    <a:ext cx="96683" cy="209234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Conector recto 38">
                  <a:extLst>
                    <a:ext uri="{FF2B5EF4-FFF2-40B4-BE49-F238E27FC236}">
                      <a16:creationId xmlns:a16="http://schemas.microsoft.com/office/drawing/2014/main" id="{5D870026-8BF9-0544-5FA8-152CB3F3C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7620" y="3190875"/>
                  <a:ext cx="467158" cy="59879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9809CCC5-72D2-BCFC-AFCD-665B04815729}"/>
                    </a:ext>
                  </a:extLst>
                </p:cNvPr>
                <p:cNvSpPr txBox="1"/>
                <p:nvPr/>
              </p:nvSpPr>
              <p:spPr>
                <a:xfrm>
                  <a:off x="2307468" y="2414489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0.0</a:t>
                  </a:r>
                </a:p>
              </p:txBody>
            </p:sp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6EC069BF-BF4D-8690-6AE1-24F0CD92B802}"/>
                    </a:ext>
                  </a:extLst>
                </p:cNvPr>
                <p:cNvSpPr txBox="1"/>
                <p:nvPr/>
              </p:nvSpPr>
              <p:spPr>
                <a:xfrm>
                  <a:off x="1460838" y="2711597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0.25</a:t>
                  </a:r>
                </a:p>
              </p:txBody>
            </p:sp>
            <p:sp>
              <p:nvSpPr>
                <p:cNvPr id="43" name="CuadroTexto 42">
                  <a:extLst>
                    <a:ext uri="{FF2B5EF4-FFF2-40B4-BE49-F238E27FC236}">
                      <a16:creationId xmlns:a16="http://schemas.microsoft.com/office/drawing/2014/main" id="{F8D13F44-0761-CB65-F7C5-752D289621F8}"/>
                    </a:ext>
                  </a:extLst>
                </p:cNvPr>
                <p:cNvSpPr txBox="1"/>
                <p:nvPr/>
              </p:nvSpPr>
              <p:spPr>
                <a:xfrm>
                  <a:off x="1791903" y="2536617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0.5</a:t>
                  </a:r>
                </a:p>
              </p:txBody>
            </p:sp>
            <p:sp>
              <p:nvSpPr>
                <p:cNvPr id="44" name="CuadroTexto 43">
                  <a:extLst>
                    <a:ext uri="{FF2B5EF4-FFF2-40B4-BE49-F238E27FC236}">
                      <a16:creationId xmlns:a16="http://schemas.microsoft.com/office/drawing/2014/main" id="{7BC8851C-D1D6-013E-2829-9B777D45E26F}"/>
                    </a:ext>
                  </a:extLst>
                </p:cNvPr>
                <p:cNvSpPr txBox="1"/>
                <p:nvPr/>
              </p:nvSpPr>
              <p:spPr>
                <a:xfrm>
                  <a:off x="1828786" y="2382508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0.75</a:t>
                  </a:r>
                </a:p>
              </p:txBody>
            </p:sp>
            <p:sp>
              <p:nvSpPr>
                <p:cNvPr id="45" name="CuadroTexto 44">
                  <a:extLst>
                    <a:ext uri="{FF2B5EF4-FFF2-40B4-BE49-F238E27FC236}">
                      <a16:creationId xmlns:a16="http://schemas.microsoft.com/office/drawing/2014/main" id="{0368D837-7FA4-41D0-EFFA-833FD26B2E1D}"/>
                    </a:ext>
                  </a:extLst>
                </p:cNvPr>
                <p:cNvSpPr txBox="1"/>
                <p:nvPr/>
              </p:nvSpPr>
              <p:spPr>
                <a:xfrm>
                  <a:off x="2109914" y="2081621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1.0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CuadroTexto 45">
                      <a:extLst>
                        <a:ext uri="{FF2B5EF4-FFF2-40B4-BE49-F238E27FC236}">
                          <a16:creationId xmlns:a16="http://schemas.microsoft.com/office/drawing/2014/main" id="{D5CC3603-9960-ABB7-1B72-BCB8012BE0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05302" y="1204284"/>
                      <a:ext cx="593150" cy="26161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100" i="1" dirty="0">
                          <a:solidFill>
                            <a:srgbClr val="FF0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  <a:r>
                        <a:rPr lang="es-ES" sz="1100" baseline="-25000" dirty="0">
                          <a:solidFill>
                            <a:srgbClr val="FF0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 </a:t>
                      </a:r>
                      <a14:m>
                        <m:oMath xmlns:m="http://schemas.openxmlformats.org/officeDocument/2006/math">
                          <m:r>
                            <a:rPr lang="es-ES" sz="11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[</m:t>
                          </m:r>
                          <m:r>
                            <a:rPr lang="es-ES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−</m:t>
                          </m:r>
                          <m:r>
                            <a:rPr lang="es-ES" sz="11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]</m:t>
                          </m:r>
                        </m:oMath>
                      </a14:m>
                      <a:endParaRPr lang="es-ES" sz="1100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CuadroTexto 45">
                      <a:extLst>
                        <a:ext uri="{FF2B5EF4-FFF2-40B4-BE49-F238E27FC236}">
                          <a16:creationId xmlns:a16="http://schemas.microsoft.com/office/drawing/2014/main" id="{D5CC3603-9960-ABB7-1B72-BCB8012BE0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5302" y="1204284"/>
                      <a:ext cx="593150" cy="2616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5909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CuadroTexto 46">
                      <a:extLst>
                        <a:ext uri="{FF2B5EF4-FFF2-40B4-BE49-F238E27FC236}">
                          <a16:creationId xmlns:a16="http://schemas.microsoft.com/office/drawing/2014/main" id="{688AB2F7-FC16-2DC3-4ED5-0991D4BD7C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49649" y="1177496"/>
                      <a:ext cx="599640" cy="2616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100" i="1" dirty="0">
                          <a:solidFill>
                            <a:srgbClr val="FF0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  <a:r>
                        <a:rPr lang="es-ES" sz="1100" baseline="-25000" dirty="0">
                          <a:solidFill>
                            <a:srgbClr val="FF0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 </a:t>
                      </a:r>
                      <a14:m>
                        <m:oMath xmlns:m="http://schemas.openxmlformats.org/officeDocument/2006/math">
                          <m:r>
                            <a:rPr lang="es-ES" sz="11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[</m:t>
                          </m:r>
                          <m:r>
                            <a:rPr lang="es-ES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−</m:t>
                          </m:r>
                          <m:r>
                            <a:rPr lang="es-ES" sz="11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]</m:t>
                          </m:r>
                        </m:oMath>
                      </a14:m>
                      <a:endParaRPr lang="es-ES" sz="1100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CuadroTexto 46">
                      <a:extLst>
                        <a:ext uri="{FF2B5EF4-FFF2-40B4-BE49-F238E27FC236}">
                          <a16:creationId xmlns:a16="http://schemas.microsoft.com/office/drawing/2014/main" id="{688AB2F7-FC16-2DC3-4ED5-0991D4BD7C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49649" y="1177496"/>
                      <a:ext cx="599640" cy="2616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CuadroTexto 47">
                  <a:extLst>
                    <a:ext uri="{FF2B5EF4-FFF2-40B4-BE49-F238E27FC236}">
                      <a16:creationId xmlns:a16="http://schemas.microsoft.com/office/drawing/2014/main" id="{99B7FE34-49E6-7AAD-4874-43819D46E899}"/>
                    </a:ext>
                  </a:extLst>
                </p:cNvPr>
                <p:cNvSpPr txBox="1"/>
                <p:nvPr/>
              </p:nvSpPr>
              <p:spPr>
                <a:xfrm>
                  <a:off x="6749648" y="2421201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0.0</a:t>
                  </a:r>
                </a:p>
              </p:txBody>
            </p:sp>
            <p:sp>
              <p:nvSpPr>
                <p:cNvPr id="49" name="CuadroTexto 48">
                  <a:extLst>
                    <a:ext uri="{FF2B5EF4-FFF2-40B4-BE49-F238E27FC236}">
                      <a16:creationId xmlns:a16="http://schemas.microsoft.com/office/drawing/2014/main" id="{B48E6445-00F1-9A13-4A16-0FA419E6E525}"/>
                    </a:ext>
                  </a:extLst>
                </p:cNvPr>
                <p:cNvSpPr txBox="1"/>
                <p:nvPr/>
              </p:nvSpPr>
              <p:spPr>
                <a:xfrm>
                  <a:off x="6813771" y="2711597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0.25</a:t>
                  </a:r>
                </a:p>
              </p:txBody>
            </p:sp>
            <p:sp>
              <p:nvSpPr>
                <p:cNvPr id="50" name="CuadroTexto 49">
                  <a:extLst>
                    <a:ext uri="{FF2B5EF4-FFF2-40B4-BE49-F238E27FC236}">
                      <a16:creationId xmlns:a16="http://schemas.microsoft.com/office/drawing/2014/main" id="{084C1153-A2FB-D9EF-6437-1BFFB94CFAD9}"/>
                    </a:ext>
                  </a:extLst>
                </p:cNvPr>
                <p:cNvSpPr txBox="1"/>
                <p:nvPr/>
              </p:nvSpPr>
              <p:spPr>
                <a:xfrm>
                  <a:off x="6966171" y="2863997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0.5</a:t>
                  </a:r>
                </a:p>
              </p:txBody>
            </p:sp>
            <p:sp>
              <p:nvSpPr>
                <p:cNvPr id="51" name="CuadroTexto 50">
                  <a:extLst>
                    <a:ext uri="{FF2B5EF4-FFF2-40B4-BE49-F238E27FC236}">
                      <a16:creationId xmlns:a16="http://schemas.microsoft.com/office/drawing/2014/main" id="{CCC74145-C687-EE0F-4EE7-514911B44EA4}"/>
                    </a:ext>
                  </a:extLst>
                </p:cNvPr>
                <p:cNvSpPr txBox="1"/>
                <p:nvPr/>
              </p:nvSpPr>
              <p:spPr>
                <a:xfrm>
                  <a:off x="7323888" y="2816169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0.75</a:t>
                  </a:r>
                </a:p>
              </p:txBody>
            </p:sp>
            <p:sp>
              <p:nvSpPr>
                <p:cNvPr id="52" name="CuadroTexto 51">
                  <a:extLst>
                    <a:ext uri="{FF2B5EF4-FFF2-40B4-BE49-F238E27FC236}">
                      <a16:creationId xmlns:a16="http://schemas.microsoft.com/office/drawing/2014/main" id="{09132451-75D2-585F-8566-130DBC964F24}"/>
                    </a:ext>
                  </a:extLst>
                </p:cNvPr>
                <p:cNvSpPr txBox="1"/>
                <p:nvPr/>
              </p:nvSpPr>
              <p:spPr>
                <a:xfrm>
                  <a:off x="7585542" y="2560989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1.0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A984E693-27B7-ECE2-73F2-F33B3EC0A244}"/>
                      </a:ext>
                    </a:extLst>
                  </p:cNvPr>
                  <p:cNvSpPr txBox="1"/>
                  <p:nvPr/>
                </p:nvSpPr>
                <p:spPr>
                  <a:xfrm>
                    <a:off x="4044376" y="1383653"/>
                    <a:ext cx="1003160" cy="344005"/>
                  </a:xfrm>
                  <a:prstGeom prst="rect">
                    <a:avLst/>
                  </a:prstGeom>
                  <a:noFill/>
                  <a:effectLst>
                    <a:glow rad="88900">
                      <a:schemeClr val="bg1">
                        <a:alpha val="60000"/>
                      </a:schemeClr>
                    </a:glow>
                    <a:softEdge rad="0"/>
                  </a:effectLst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s-ES" sz="900" b="0" i="1" smtClean="0">
                                  <a:solidFill>
                                    <a:schemeClr val="tx1">
                                      <a:alpha val="8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900" b="0" i="0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LPC</m:t>
                                      </m:r>
                                    </m:sub>
                                  </m:sSub>
                                  <m: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900" b="0" i="0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LPC</m:t>
                                      </m:r>
                                      <m:r>
                                        <a:rPr lang="es-ES" sz="900" b="0" i="0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ES" sz="900" b="0" i="0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ES" sz="900" b="0" i="0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s-ES" sz="900" b="0" i="1" smtClean="0">
                                      <a:solidFill>
                                        <a:schemeClr val="tx1">
                                          <a:alpha val="85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0" i="1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900" b="0" i="0" smtClean="0">
                                          <a:solidFill>
                                            <a:schemeClr val="tx1">
                                              <a:alpha val="85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s-ES" sz="900" b="0" i="1" smtClean="0">
                              <a:solidFill>
                                <a:schemeClr val="tx1">
                                  <a:alpha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900" b="0" i="0" cap="none" baseline="0" smtClean="0">
                              <a:solidFill>
                                <a:schemeClr val="tx1">
                                  <a:alpha val="8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[−]</m:t>
                          </m:r>
                        </m:oMath>
                      </m:oMathPara>
                    </a14:m>
                    <a:endParaRPr lang="es-ES" sz="900" dirty="0">
                      <a:solidFill>
                        <a:schemeClr val="tx1">
                          <a:alpha val="85000"/>
                        </a:schemeClr>
                      </a:solidFill>
                      <a:effectLst/>
                      <a:latin typeface="Cambria" panose="02040503050406030204" pitchFamily="18" charset="0"/>
                      <a:ea typeface="Cambria" panose="02040503050406030204" pitchFamily="18" charset="0"/>
                      <a:cs typeface="Calibri Light" panose="020F03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id="{A984E693-27B7-ECE2-73F2-F33B3EC0A2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4376" y="1383653"/>
                    <a:ext cx="1003160" cy="34400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effectLst>
                    <a:glow rad="88900">
                      <a:schemeClr val="bg1">
                        <a:alpha val="60000"/>
                      </a:schemeClr>
                    </a:glow>
                    <a:softEdge rad="0"/>
                  </a:effectLst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Conector recto 17">
                <a:extLst>
                  <a:ext uri="{FF2B5EF4-FFF2-40B4-BE49-F238E27FC236}">
                    <a16:creationId xmlns:a16="http://schemas.microsoft.com/office/drawing/2014/main" id="{6B872781-889C-D3B1-B88D-EEF167890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3339" y="1796143"/>
                <a:ext cx="168239" cy="31346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1E688612-B3DE-086E-8469-DAF493032BFE}"/>
                      </a:ext>
                    </a:extLst>
                  </p:cNvPr>
                  <p:cNvSpPr txBox="1"/>
                  <p:nvPr/>
                </p:nvSpPr>
                <p:spPr>
                  <a:xfrm>
                    <a:off x="9576054" y="4270190"/>
                    <a:ext cx="1037272" cy="3220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s-ES" sz="900" b="0" i="1" smtClean="0">
                                  <a:ln w="0">
                                    <a:noFill/>
                                  </a:ln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ES" sz="900" b="0" i="1" smtClean="0">
                                      <a:ln w="0">
                                        <a:noFill/>
                                      </a:ln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900" b="0" i="1" smtClean="0">
                                      <a:ln w="0">
                                        <a:noFill/>
                                      </a:ln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sz="900" b="0" i="1" smtClean="0">
                                      <a:ln w="0">
                                        <a:noFill/>
                                      </a:ln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900" b="0" i="0" smtClean="0">
                                      <a:ln w="0">
                                        <a:noFill/>
                                      </a:ln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HPC</m:t>
                                  </m:r>
                                </m:sub>
                              </m:sSub>
                              <m:r>
                                <a:rPr lang="es-ES" sz="900" b="0" i="1" smtClean="0">
                                  <a:ln w="0">
                                    <a:noFill/>
                                  </a:ln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s-ES" sz="900" b="0" i="1" smtClean="0">
                                      <a:ln w="0">
                                        <a:noFill/>
                                      </a:ln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900" b="0" i="1" smtClean="0">
                                      <a:ln w="0">
                                        <a:noFill/>
                                      </a:ln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s-ES" sz="900" b="0" i="0" smtClean="0">
                                      <a:ln w="0">
                                        <a:noFill/>
                                      </a:ln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HPC</m:t>
                                  </m:r>
                                  <m:r>
                                    <a:rPr lang="es-ES" sz="900" b="0" i="0" smtClean="0">
                                      <a:ln w="0">
                                        <a:noFill/>
                                      </a:ln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ES" sz="900" b="0" i="0" smtClean="0">
                                      <a:ln w="0">
                                        <a:noFill/>
                                      </a:ln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lang="es-ES" sz="900" b="0" i="1" smtClean="0">
                                  <a:ln w="0">
                                    <a:noFill/>
                                  </a:ln>
                                  <a:solidFill>
                                    <a:schemeClr val="tx1">
                                      <a:alpha val="80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ES" sz="900" b="0" i="1" smtClean="0">
                                      <a:ln w="0">
                                        <a:noFill/>
                                      </a:ln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s-ES" sz="900" b="0" i="1" smtClean="0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0" i="1" smtClean="0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s-ES" sz="900" b="0" i="1" smtClean="0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s-ES" sz="900" b="0" i="0" smtClean="0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b>
                                  </m:sSub>
                                  <m:r>
                                    <a:rPr lang="es-ES" sz="900" b="0" i="1" smtClean="0">
                                      <a:ln w="0">
                                        <a:noFill/>
                                      </a:ln>
                                      <a:solidFill>
                                        <a:schemeClr val="tx1">
                                          <a:alpha val="80000"/>
                                        </a:schemeClr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s-ES" sz="900" b="0" i="1" smtClean="0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900" b="0" i="1" smtClean="0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s-ES" sz="900" b="0" i="0" smtClean="0">
                                          <a:ln w="0">
                                            <a:noFill/>
                                          </a:ln>
                                          <a:solidFill>
                                            <a:schemeClr val="tx1">
                                              <a:alpha val="80000"/>
                                            </a:schemeClr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s-ES" sz="900" b="0" i="1" smtClean="0">
                              <a:ln w="0">
                                <a:noFill/>
                              </a:ln>
                              <a:solidFill>
                                <a:schemeClr val="tx1">
                                  <a:alpha val="8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[−]</m:t>
                          </m:r>
                        </m:oMath>
                      </m:oMathPara>
                    </a14:m>
                    <a:endParaRPr lang="es-ES" sz="900" dirty="0">
                      <a:ln w="0">
                        <a:noFill/>
                      </a:ln>
                      <a:solidFill>
                        <a:schemeClr val="tx1">
                          <a:alpha val="80000"/>
                        </a:schemeClr>
                      </a:solidFill>
                      <a:effectLst/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1" name="CuadroTexto 20">
                    <a:extLst>
                      <a:ext uri="{FF2B5EF4-FFF2-40B4-BE49-F238E27FC236}">
                        <a16:creationId xmlns:a16="http://schemas.microsoft.com/office/drawing/2014/main" id="{1E688612-B3DE-086E-8469-DAF493032B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76054" y="4270190"/>
                    <a:ext cx="1037272" cy="32201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" t="-1887" r="-3529" b="-11321"/>
                    </a:stretch>
                  </a:blipFill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A30A26F9-23E9-3654-AC81-9E825C799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7776" y="4055364"/>
                <a:ext cx="150876" cy="21482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CuadroTexto 4">
              <a:extLst>
                <a:ext uri="{FF2B5EF4-FFF2-40B4-BE49-F238E27FC236}">
                  <a16:creationId xmlns:a16="http://schemas.microsoft.com/office/drawing/2014/main" id="{8FBE9A2D-6438-252F-4FE5-39062AE73DD2}"/>
                </a:ext>
              </a:extLst>
            </p:cNvPr>
            <p:cNvSpPr txBox="1"/>
            <p:nvPr/>
          </p:nvSpPr>
          <p:spPr>
            <a:xfrm>
              <a:off x="4554119" y="673225"/>
              <a:ext cx="3363685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CHOKED NOZZLE         SUBSONIC NOZZLE</a:t>
              </a:r>
            </a:p>
          </p:txBody>
        </p: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7FCEC017-1368-BF2B-6B53-6DC945954E67}"/>
                </a:ext>
              </a:extLst>
            </p:cNvPr>
            <p:cNvCxnSpPr>
              <a:cxnSpLocks/>
            </p:cNvCxnSpPr>
            <p:nvPr/>
          </p:nvCxnSpPr>
          <p:spPr>
            <a:xfrm>
              <a:off x="4622960" y="782972"/>
              <a:ext cx="2002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34ECA09-9CF8-69B7-245D-C9F5746D726A}"/>
                </a:ext>
              </a:extLst>
            </p:cNvPr>
            <p:cNvCxnSpPr>
              <a:cxnSpLocks/>
            </p:cNvCxnSpPr>
            <p:nvPr/>
          </p:nvCxnSpPr>
          <p:spPr>
            <a:xfrm>
              <a:off x="6134136" y="779372"/>
              <a:ext cx="20020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367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A8A848B1-B2AE-CA83-5107-22F6CD30D698}"/>
              </a:ext>
            </a:extLst>
          </p:cNvPr>
          <p:cNvGrpSpPr/>
          <p:nvPr/>
        </p:nvGrpSpPr>
        <p:grpSpPr>
          <a:xfrm>
            <a:off x="0" y="374647"/>
            <a:ext cx="12192000" cy="6108706"/>
            <a:chOff x="0" y="374647"/>
            <a:chExt cx="12192000" cy="6108706"/>
          </a:xfrm>
        </p:grpSpPr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47B1880D-46A1-FFDE-E90D-58F91DB5AD60}"/>
                </a:ext>
              </a:extLst>
            </p:cNvPr>
            <p:cNvGrpSpPr/>
            <p:nvPr/>
          </p:nvGrpSpPr>
          <p:grpSpPr>
            <a:xfrm>
              <a:off x="0" y="374647"/>
              <a:ext cx="12192000" cy="6108706"/>
              <a:chOff x="0" y="374647"/>
              <a:chExt cx="12192000" cy="6108706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21CC86BC-FB85-2D7D-74F8-F811947898E5}"/>
                  </a:ext>
                </a:extLst>
              </p:cNvPr>
              <p:cNvGrpSpPr/>
              <p:nvPr/>
            </p:nvGrpSpPr>
            <p:grpSpPr>
              <a:xfrm>
                <a:off x="0" y="374647"/>
                <a:ext cx="12192000" cy="6108706"/>
                <a:chOff x="0" y="374647"/>
                <a:chExt cx="12192000" cy="6108706"/>
              </a:xfrm>
            </p:grpSpPr>
            <p:pic>
              <p:nvPicPr>
                <p:cNvPr id="11" name="Imagen 10" descr="Gráfico, Histograma&#10;&#10;Descripción generada automáticamente">
                  <a:extLst>
                    <a:ext uri="{FF2B5EF4-FFF2-40B4-BE49-F238E27FC236}">
                      <a16:creationId xmlns:a16="http://schemas.microsoft.com/office/drawing/2014/main" id="{7802C935-4302-9E94-126E-62BECC127A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374647"/>
                  <a:ext cx="12192000" cy="6108706"/>
                </a:xfrm>
                <a:prstGeom prst="rect">
                  <a:avLst/>
                </a:prstGeom>
              </p:spPr>
            </p:pic>
            <p:pic>
              <p:nvPicPr>
                <p:cNvPr id="5" name="Imagen 4">
                  <a:extLst>
                    <a:ext uri="{FF2B5EF4-FFF2-40B4-BE49-F238E27FC236}">
                      <a16:creationId xmlns:a16="http://schemas.microsoft.com/office/drawing/2014/main" id="{35349380-779F-E4D3-56AF-5442F24872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315" t="4288" r="5807"/>
                <a:stretch/>
              </p:blipFill>
              <p:spPr>
                <a:xfrm>
                  <a:off x="2486400" y="1117601"/>
                  <a:ext cx="2182984" cy="260155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pic>
              <p:nvPicPr>
                <p:cNvPr id="7" name="Imagen 6">
                  <a:extLst>
                    <a:ext uri="{FF2B5EF4-FFF2-40B4-BE49-F238E27FC236}">
                      <a16:creationId xmlns:a16="http://schemas.microsoft.com/office/drawing/2014/main" id="{DB832F78-E316-D02E-5EFF-2354844673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6922" t="6138" r="5886" b="33518"/>
                <a:stretch/>
              </p:blipFill>
              <p:spPr>
                <a:xfrm>
                  <a:off x="7636017" y="1117601"/>
                  <a:ext cx="2128469" cy="260155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F1F49DBE-8019-6F6D-C609-D8928FDEF1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92349" y="4123262"/>
                      <a:ext cx="1048044" cy="3440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s-ES" sz="900" b="0" i="1" smtClean="0">
                                    <a:solidFill>
                                      <a:schemeClr val="tx1">
                                        <a:alpha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s-ES" sz="900" b="0" i="0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HPT</m:t>
                                        </m:r>
                                      </m:sub>
                                    </m:sSub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s-ES" sz="900" b="0" i="0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HPT</m:t>
                                        </m:r>
                                        <m:r>
                                          <a:rPr lang="es-ES" sz="900" b="0" i="0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ES" sz="900" b="0" i="0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ref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ES" sz="900" b="0" i="0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s-ES" sz="900" b="0" i="0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ref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a:rPr lang="es-ES" sz="900" b="0" i="1" smtClean="0">
                                <a:solidFill>
                                  <a:schemeClr val="tx1">
                                    <a:alpha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sz="900" b="0" i="0" cap="none" baseline="0" smtClean="0">
                                <a:solidFill>
                                  <a:schemeClr val="tx1">
                                    <a:alpha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[−]</m:t>
                            </m:r>
                          </m:oMath>
                        </m:oMathPara>
                      </a14:m>
                      <a:endParaRPr lang="es-ES" sz="900" dirty="0">
                        <a:solidFill>
                          <a:schemeClr val="tx1">
                            <a:alpha val="85000"/>
                          </a:schemeClr>
                        </a:solidFill>
                        <a:latin typeface="CMU Serif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CuadroTexto 11">
                      <a:extLst>
                        <a:ext uri="{FF2B5EF4-FFF2-40B4-BE49-F238E27FC236}">
                          <a16:creationId xmlns:a16="http://schemas.microsoft.com/office/drawing/2014/main" id="{F1F49DBE-8019-6F6D-C609-D8928FDEF1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92349" y="4123262"/>
                      <a:ext cx="1048044" cy="34400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3488"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Conector recto 12">
                  <a:extLst>
                    <a:ext uri="{FF2B5EF4-FFF2-40B4-BE49-F238E27FC236}">
                      <a16:creationId xmlns:a16="http://schemas.microsoft.com/office/drawing/2014/main" id="{115445FF-CF4C-0A0D-06D3-8C5535A931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12394" y="4499020"/>
                  <a:ext cx="293567" cy="51169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6D6BD025-5CD7-7145-4A9A-D288BB6B2B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99083" y="4262340"/>
                      <a:ext cx="1011624" cy="3220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s-ES" sz="900" b="0" i="1" smtClean="0">
                                    <a:solidFill>
                                      <a:schemeClr val="tx1">
                                        <a:alpha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900" b="0" i="0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LPT</m:t>
                                    </m:r>
                                  </m:sub>
                                </m:sSub>
                                <m:r>
                                  <a:rPr lang="es-ES" sz="900" b="0" i="1" smtClean="0">
                                    <a:solidFill>
                                      <a:schemeClr val="tx1">
                                        <a:alpha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900" b="0" i="0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LPT</m:t>
                                    </m:r>
                                    <m:r>
                                      <a:rPr lang="es-ES" sz="900" b="0" i="0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900" b="0" i="0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ref</m:t>
                                    </m:r>
                                  </m:sub>
                                </m:sSub>
                                <m:r>
                                  <a:rPr lang="es-ES" sz="900" b="0" i="1" smtClean="0">
                                    <a:solidFill>
                                      <a:schemeClr val="tx1">
                                        <a:alpha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45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s-ES" sz="900" b="0" i="0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b>
                                    </m:sSub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s-ES" sz="900" b="0" i="0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ref</m:t>
                                        </m:r>
                                      </m:sub>
                                    </m:sSub>
                                  </m:e>
                                </m:rad>
                              </m:den>
                            </m:f>
                            <m:r>
                              <a:rPr lang="es-ES" sz="900" b="0" i="1" smtClean="0">
                                <a:solidFill>
                                  <a:schemeClr val="tx1">
                                    <a:alpha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[−]</m:t>
                            </m:r>
                          </m:oMath>
                        </m:oMathPara>
                      </a14:m>
                      <a:endParaRPr lang="es-ES" sz="900" dirty="0">
                        <a:solidFill>
                          <a:schemeClr val="tx1">
                            <a:alpha val="85000"/>
                          </a:schemeClr>
                        </a:solidFill>
                        <a:latin typeface="CMU Bright" panose="02000603000000000000" pitchFamily="2" charset="0"/>
                        <a:ea typeface="CMU Bright" panose="02000603000000000000" pitchFamily="2" charset="0"/>
                        <a:cs typeface="CMU Bright" panose="02000603000000000000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CuadroTexto 13">
                      <a:extLst>
                        <a:ext uri="{FF2B5EF4-FFF2-40B4-BE49-F238E27FC236}">
                          <a16:creationId xmlns:a16="http://schemas.microsoft.com/office/drawing/2014/main" id="{6D6BD025-5CD7-7145-4A9A-D288BB6B2B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99083" y="4262340"/>
                      <a:ext cx="1011624" cy="32201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12" t="-3774" r="-3614" b="-113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Conector recto 14">
                  <a:extLst>
                    <a:ext uri="{FF2B5EF4-FFF2-40B4-BE49-F238E27FC236}">
                      <a16:creationId xmlns:a16="http://schemas.microsoft.com/office/drawing/2014/main" id="{65017507-5F76-F419-B7F8-0665A5DB7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71234" y="4614802"/>
                  <a:ext cx="241458" cy="430273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D378AC32-0C39-B578-FE1B-7B0A5601457C}"/>
                  </a:ext>
                </a:extLst>
              </p:cNvPr>
              <p:cNvSpPr txBox="1"/>
              <p:nvPr/>
            </p:nvSpPr>
            <p:spPr>
              <a:xfrm>
                <a:off x="3236919" y="3528746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0.0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7DE262E-7BAD-421A-FE66-97851BCFCED9}"/>
                  </a:ext>
                </a:extLst>
              </p:cNvPr>
              <p:cNvSpPr txBox="1"/>
              <p:nvPr/>
            </p:nvSpPr>
            <p:spPr>
              <a:xfrm>
                <a:off x="2910891" y="3384564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0.25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4453CADB-08D3-7343-24C2-325F562FABFD}"/>
                  </a:ext>
                </a:extLst>
              </p:cNvPr>
              <p:cNvSpPr txBox="1"/>
              <p:nvPr/>
            </p:nvSpPr>
            <p:spPr>
              <a:xfrm>
                <a:off x="3022607" y="2987416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0.5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3EB6A97-D221-5E8F-E055-7C195CD10DCE}"/>
                  </a:ext>
                </a:extLst>
              </p:cNvPr>
              <p:cNvSpPr txBox="1"/>
              <p:nvPr/>
            </p:nvSpPr>
            <p:spPr>
              <a:xfrm>
                <a:off x="3335383" y="1411556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0.75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A7D53A4-D772-9912-333B-A96D19666D3A}"/>
                  </a:ext>
                </a:extLst>
              </p:cNvPr>
              <p:cNvSpPr txBox="1"/>
              <p:nvPr/>
            </p:nvSpPr>
            <p:spPr>
              <a:xfrm>
                <a:off x="3429013" y="1121403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1.0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uadroTexto 26">
                    <a:extLst>
                      <a:ext uri="{FF2B5EF4-FFF2-40B4-BE49-F238E27FC236}">
                        <a16:creationId xmlns:a16="http://schemas.microsoft.com/office/drawing/2014/main" id="{A788DB87-64E7-7EF5-E8D2-7A8FD342C88F}"/>
                      </a:ext>
                    </a:extLst>
                  </p:cNvPr>
                  <p:cNvSpPr txBox="1"/>
                  <p:nvPr/>
                </p:nvSpPr>
                <p:spPr>
                  <a:xfrm>
                    <a:off x="2565014" y="1183604"/>
                    <a:ext cx="625658" cy="2616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100" i="1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M</a:t>
                    </a:r>
                    <a:r>
                      <a:rPr lang="es-ES" sz="1100" baseline="-25000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0</a:t>
                    </a:r>
                    <a:r>
                      <a:rPr lang="es-ES" sz="1100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s-ES" sz="105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[</m:t>
                        </m:r>
                        <m:r>
                          <a:rPr lang="es-ES" sz="105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−</m:t>
                        </m:r>
                        <m:r>
                          <a:rPr lang="es-ES" sz="105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]</m:t>
                        </m:r>
                      </m:oMath>
                    </a14:m>
                    <a:endParaRPr lang="es-ES" sz="1100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7" name="CuadroTexto 26">
                    <a:extLst>
                      <a:ext uri="{FF2B5EF4-FFF2-40B4-BE49-F238E27FC236}">
                        <a16:creationId xmlns:a16="http://schemas.microsoft.com/office/drawing/2014/main" id="{A788DB87-64E7-7EF5-E8D2-7A8FD342C8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5014" y="1183604"/>
                    <a:ext cx="625658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uadroTexto 27">
                    <a:extLst>
                      <a:ext uri="{FF2B5EF4-FFF2-40B4-BE49-F238E27FC236}">
                        <a16:creationId xmlns:a16="http://schemas.microsoft.com/office/drawing/2014/main" id="{F845F60B-E254-6C83-B26D-50B6F7F2A86A}"/>
                      </a:ext>
                    </a:extLst>
                  </p:cNvPr>
                  <p:cNvSpPr txBox="1"/>
                  <p:nvPr/>
                </p:nvSpPr>
                <p:spPr>
                  <a:xfrm>
                    <a:off x="9041835" y="1170905"/>
                    <a:ext cx="663765" cy="276999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1200" i="1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M</a:t>
                    </a:r>
                    <a:r>
                      <a:rPr lang="es-ES" sz="1200" baseline="-25000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rPr>
                      <a:t>0</a:t>
                    </a:r>
                    <a14:m>
                      <m:oMath xmlns:m="http://schemas.openxmlformats.org/officeDocument/2006/math">
                        <m:r>
                          <a:rPr lang="es-ES" sz="11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  [</m:t>
                        </m:r>
                        <m:r>
                          <a:rPr lang="es-ES" sz="11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−</m:t>
                        </m:r>
                        <m:r>
                          <a:rPr lang="es-ES" sz="11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Adobe Ming Std L" panose="02020300000000000000" pitchFamily="18" charset="-128"/>
                            <a:cs typeface="CMU Serif" panose="02000603000000000000" pitchFamily="2" charset="0"/>
                          </a:rPr>
                          <m:t>]</m:t>
                        </m:r>
                      </m:oMath>
                    </a14:m>
                    <a:endParaRPr lang="es-ES" sz="1200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28" name="CuadroTexto 27">
                    <a:extLst>
                      <a:ext uri="{FF2B5EF4-FFF2-40B4-BE49-F238E27FC236}">
                        <a16:creationId xmlns:a16="http://schemas.microsoft.com/office/drawing/2014/main" id="{F845F60B-E254-6C83-B26D-50B6F7F2A8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1835" y="1170905"/>
                    <a:ext cx="6637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2500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s-E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3EC8171B-20FA-35B2-D678-7340BB93E935}"/>
                  </a:ext>
                </a:extLst>
              </p:cNvPr>
              <p:cNvSpPr txBox="1"/>
              <p:nvPr/>
            </p:nvSpPr>
            <p:spPr>
              <a:xfrm>
                <a:off x="8136467" y="3533969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0.0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B70AF7D-F1B5-F93F-0345-7C43B7A0A556}"/>
                  </a:ext>
                </a:extLst>
              </p:cNvPr>
              <p:cNvSpPr txBox="1"/>
              <p:nvPr/>
            </p:nvSpPr>
            <p:spPr>
              <a:xfrm>
                <a:off x="8615205" y="1471909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0.5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559801D6-EDEE-0EB3-802E-EF2CC788BBEC}"/>
                  </a:ext>
                </a:extLst>
              </p:cNvPr>
              <p:cNvSpPr txBox="1"/>
              <p:nvPr/>
            </p:nvSpPr>
            <p:spPr>
              <a:xfrm>
                <a:off x="8573621" y="1378139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0.25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FD9DC6EB-A4D7-228E-8542-A5296B4F675F}"/>
                  </a:ext>
                </a:extLst>
              </p:cNvPr>
              <p:cNvSpPr txBox="1"/>
              <p:nvPr/>
            </p:nvSpPr>
            <p:spPr>
              <a:xfrm>
                <a:off x="8434482" y="3528746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0.75</a:t>
                </a:r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181C3E5-3BD9-1D4D-6C5E-09A331CD0496}"/>
                  </a:ext>
                </a:extLst>
              </p:cNvPr>
              <p:cNvSpPr txBox="1"/>
              <p:nvPr/>
            </p:nvSpPr>
            <p:spPr>
              <a:xfrm>
                <a:off x="8680450" y="1632682"/>
                <a:ext cx="53551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b="1" dirty="0">
                    <a:solidFill>
                      <a:srgbClr val="FF0000"/>
                    </a:solidFill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1.0</a:t>
                </a:r>
              </a:p>
            </p:txBody>
          </p:sp>
        </p:grpSp>
        <p:sp>
          <p:nvSpPr>
            <p:cNvPr id="6" name="CuadroTexto 4">
              <a:extLst>
                <a:ext uri="{FF2B5EF4-FFF2-40B4-BE49-F238E27FC236}">
                  <a16:creationId xmlns:a16="http://schemas.microsoft.com/office/drawing/2014/main" id="{E32ECD1D-0888-4155-6BEE-795AAE20B31C}"/>
                </a:ext>
              </a:extLst>
            </p:cNvPr>
            <p:cNvSpPr txBox="1"/>
            <p:nvPr/>
          </p:nvSpPr>
          <p:spPr>
            <a:xfrm>
              <a:off x="4565693" y="673225"/>
              <a:ext cx="3363685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ES" sz="1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CHOKED NOZZLE         SUBSONIC NOZZLE</a:t>
              </a:r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6B8E3A47-F351-D8DC-32CB-7CE88967A65B}"/>
                </a:ext>
              </a:extLst>
            </p:cNvPr>
            <p:cNvCxnSpPr>
              <a:cxnSpLocks/>
            </p:cNvCxnSpPr>
            <p:nvPr/>
          </p:nvCxnSpPr>
          <p:spPr>
            <a:xfrm>
              <a:off x="4634534" y="782972"/>
              <a:ext cx="2002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E770DE6E-8BD7-D08D-23D8-1F75D5502207}"/>
                </a:ext>
              </a:extLst>
            </p:cNvPr>
            <p:cNvCxnSpPr>
              <a:cxnSpLocks/>
            </p:cNvCxnSpPr>
            <p:nvPr/>
          </p:nvCxnSpPr>
          <p:spPr>
            <a:xfrm>
              <a:off x="6145710" y="779372"/>
              <a:ext cx="20020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5632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60</Words>
  <Application>Microsoft Office PowerPoint</Application>
  <PresentationFormat>Panorámica</PresentationFormat>
  <Paragraphs>30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1" baseType="lpstr">
      <vt:lpstr>Aptos</vt:lpstr>
      <vt:lpstr>Aptos Display</vt:lpstr>
      <vt:lpstr>Arial</vt:lpstr>
      <vt:lpstr>Cambria</vt:lpstr>
      <vt:lpstr>Cambria Math</vt:lpstr>
      <vt:lpstr>CMU Bright</vt:lpstr>
      <vt:lpstr>CMU Sans Serif</vt:lpstr>
      <vt:lpstr>CMU Serif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DEL RIO MONLEÓN</dc:creator>
  <cp:lastModifiedBy>ÁLVARO DEL RIO MONLEÓN</cp:lastModifiedBy>
  <cp:revision>5</cp:revision>
  <dcterms:created xsi:type="dcterms:W3CDTF">2024-05-26T08:47:56Z</dcterms:created>
  <dcterms:modified xsi:type="dcterms:W3CDTF">2024-07-17T10:18:34Z</dcterms:modified>
</cp:coreProperties>
</file>