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6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78" autoAdjust="0"/>
    <p:restoredTop sz="94660"/>
  </p:normalViewPr>
  <p:slideViewPr>
    <p:cSldViewPr snapToGrid="0">
      <p:cViewPr>
        <p:scale>
          <a:sx n="89" d="100"/>
          <a:sy n="89" d="100"/>
        </p:scale>
        <p:origin x="14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A1DB-D9FC-4906-918E-4CE2636864CC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92DB5-639D-43DE-BAF1-8FC0B606B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72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90D8F-D65A-19F0-DBD4-589C3B4A0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FEB713-D301-678D-79E4-9C2F97481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AFA16-FFDE-A3B9-A9E8-9EE6C763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DBA16D-E94A-03AB-6738-ED8DC857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499F06-B62D-50C3-A928-6A8425E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05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75318-90D7-92F6-C867-1286B8C9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EBE52B-5A55-1457-B473-748F2201D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73D59C-9048-0B13-5C76-043336B8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37BF5-BFF6-52D6-1D35-B83F3D40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AF14BE-9FF8-C38A-3DD8-BA19B775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17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709E71-64A5-3FD0-E3CE-10C59966A4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E2EE18D-3D73-F799-35B8-A6BDEDD69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4FEE54-CA9B-5CD9-6F10-DDE38296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5F0736-5A17-8CF0-5A36-35AE6674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BC2D3C-0738-84EF-4122-C8AD1060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70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21B7F-15BD-D1D0-048A-83EE1612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9B68F-8B82-2286-BA32-EE8C830AE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288CA4-4731-0436-190C-D1A23450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24A498-B227-C10F-5979-8A0D8AC9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DE1DD-F8BE-572E-F012-A6BBE99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5783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453E5-D9D7-C1ED-CECD-E5D3A16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D80849-3267-9D90-34D1-B18188E26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3A8E4A-62ED-F7E8-F453-0191F8E6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B06432-29A0-B24C-E48B-AD7C1A2B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5A11A-A2E1-7118-BDEE-CB08D7D7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47BF8-C5E8-ECA8-2C8A-4CFE5C71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18975C-EBD9-1171-F61D-733E58EEE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BF3BF5-90A8-0A86-1F76-2DAE39F04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821D69-874C-50DD-EA30-4E9F6AE5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E22E5-55EB-90D9-048A-3208A94A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B3C71-69B4-3E8B-8A09-B22B152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550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55416-4D81-97CD-8818-DCEA9CDD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79F35A-9154-8552-6B82-FA7F268D1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E34269-B406-F945-67BB-78989A8A6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FF6704-CE65-E16F-EA84-4E5CAE603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74E5C6-C6DC-AD09-5F59-42B53230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84A9BF-756B-71A6-EEB3-007D357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5EE360-7165-6174-CA82-9CC96D51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909BCF5-BFD1-4BD9-0A5E-B5355E1B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9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5E16B-265C-27FB-8425-96E92F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50A6F91-A126-F0E9-10F6-35F49FE3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837D26-0B9C-1AEA-BACA-95DBB446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82DDDA-99FB-9B22-1163-88EB821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3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C99FFB-6B58-2233-A2C5-897E25BD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FAD067-399D-8DE9-60A3-BA04636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9F88EA-B638-DB12-217A-DE96F7CA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68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D7CCF-3BE9-CF27-080B-A9190024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F8FFAD-8021-330B-D507-A08C9E88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F5F29A-18C7-6DDD-B601-403742F67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9A0588-7BDB-BD40-B4AE-26C755BC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4CF384-F976-0C3B-FCF7-7DF8D5923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E277F8-D36C-D84A-4E73-BA4D934A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82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2B274-78B0-96A7-ECE9-F7F9D0E6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6963E9A-25A8-41D1-A330-D407D4609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CEDBCD-DD1F-6FC2-BA4B-213090AB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6D0C62-8B6F-1E2A-FF01-C4F6DB72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65805-D9D9-B218-4C99-FA04610A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E88189-819F-A136-F277-E49C3A90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617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7F5F7A-2DBF-00E1-92A6-0B2AF599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1C64EB-A371-62F8-62FC-C266FC1A1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D801A-54A5-A44D-0665-DC3A88E0E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67D34D-5E6A-454C-984A-10ECD7CC6450}" type="datetimeFigureOut">
              <a:rPr lang="es-ES" smtClean="0"/>
              <a:t>02/08/2024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90A6B-6A0E-5C07-C348-7D22EF3F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54136A-1251-0E51-68E7-C95B96182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C91C3-9222-42F7-AB3C-605EF63147F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81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77512E5-14DB-C4FA-99D5-3AFE9FEAAC4E}"/>
                  </a:ext>
                </a:extLst>
              </p:cNvPr>
              <p:cNvSpPr txBox="1"/>
              <p:nvPr/>
            </p:nvSpPr>
            <p:spPr>
              <a:xfrm>
                <a:off x="1556772" y="1164715"/>
                <a:ext cx="593150" cy="261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sz="1100" i="1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M</a:t>
                </a:r>
                <a:r>
                  <a:rPr lang="es-ES" sz="1100" baseline="-250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s-ES" sz="11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dobe Ming Std L" panose="02020300000000000000" pitchFamily="18" charset="-128"/>
                        <a:cs typeface="CMU Serif" panose="02000603000000000000" pitchFamily="2" charset="0"/>
                      </a:rPr>
                      <m:t>[</m:t>
                    </m:r>
                    <m:r>
                      <a:rPr lang="es-ES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dobe Ming Std L" panose="02020300000000000000" pitchFamily="18" charset="-128"/>
                        <a:cs typeface="CMU Serif" panose="02000603000000000000" pitchFamily="2" charset="0"/>
                      </a:rPr>
                      <m:t>−</m:t>
                    </m:r>
                    <m:r>
                      <a:rPr lang="es-ES" sz="11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Adobe Ming Std L" panose="02020300000000000000" pitchFamily="18" charset="-128"/>
                        <a:cs typeface="CMU Serif" panose="02000603000000000000" pitchFamily="2" charset="0"/>
                      </a:rPr>
                      <m:t>]</m:t>
                    </m:r>
                  </m:oMath>
                </a14:m>
                <a:endParaRPr lang="es-ES" sz="1100" dirty="0">
                  <a:solidFill>
                    <a:srgbClr val="FF0000"/>
                  </a:solidFill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77512E5-14DB-C4FA-99D5-3AFE9FEAA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772" y="1164715"/>
                <a:ext cx="593150" cy="261610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6897EA4D-E3E1-4918-5ACF-F65E19C5050E}"/>
              </a:ext>
            </a:extLst>
          </p:cNvPr>
          <p:cNvGrpSpPr/>
          <p:nvPr/>
        </p:nvGrpSpPr>
        <p:grpSpPr>
          <a:xfrm>
            <a:off x="0" y="384177"/>
            <a:ext cx="12192000" cy="6089646"/>
            <a:chOff x="0" y="384177"/>
            <a:chExt cx="12192000" cy="6089646"/>
          </a:xfrm>
        </p:grpSpPr>
        <p:pic>
          <p:nvPicPr>
            <p:cNvPr id="7" name="Imagen 6" descr="Gráfico&#10;&#10;Descripción generada automáticamente">
              <a:extLst>
                <a:ext uri="{FF2B5EF4-FFF2-40B4-BE49-F238E27FC236}">
                  <a16:creationId xmlns:a16="http://schemas.microsoft.com/office/drawing/2014/main" id="{863A1EAE-D72A-C066-9E1F-8109D503B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84177"/>
              <a:ext cx="12192000" cy="6089646"/>
            </a:xfrm>
            <a:prstGeom prst="rect">
              <a:avLst/>
            </a:prstGeom>
          </p:spPr>
        </p:pic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ACB6A533-67D2-9915-B88D-A41C0C934D85}"/>
                </a:ext>
              </a:extLst>
            </p:cNvPr>
            <p:cNvGrpSpPr/>
            <p:nvPr/>
          </p:nvGrpSpPr>
          <p:grpSpPr>
            <a:xfrm>
              <a:off x="1530885" y="701292"/>
              <a:ext cx="8571276" cy="4274545"/>
              <a:chOff x="1530885" y="701292"/>
              <a:chExt cx="8571276" cy="4274545"/>
            </a:xfrm>
          </p:grpSpPr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FFEDDB7D-1790-102E-6C10-9D5F945420B4}"/>
                  </a:ext>
                </a:extLst>
              </p:cNvPr>
              <p:cNvGrpSpPr/>
              <p:nvPr/>
            </p:nvGrpSpPr>
            <p:grpSpPr>
              <a:xfrm>
                <a:off x="1530885" y="1127963"/>
                <a:ext cx="8571276" cy="3847874"/>
                <a:chOff x="1502895" y="1113968"/>
                <a:chExt cx="8571276" cy="3847874"/>
              </a:xfrm>
            </p:grpSpPr>
            <p:grpSp>
              <p:nvGrpSpPr>
                <p:cNvPr id="48" name="Grupo 47">
                  <a:extLst>
                    <a:ext uri="{FF2B5EF4-FFF2-40B4-BE49-F238E27FC236}">
                      <a16:creationId xmlns:a16="http://schemas.microsoft.com/office/drawing/2014/main" id="{9E37D071-F4B4-F342-73AE-DE3AC702F945}"/>
                    </a:ext>
                  </a:extLst>
                </p:cNvPr>
                <p:cNvGrpSpPr/>
                <p:nvPr/>
              </p:nvGrpSpPr>
              <p:grpSpPr>
                <a:xfrm>
                  <a:off x="1502895" y="1116608"/>
                  <a:ext cx="7233842" cy="3845234"/>
                  <a:chOff x="1502895" y="1116608"/>
                  <a:chExt cx="7233842" cy="3845234"/>
                </a:xfrm>
              </p:grpSpPr>
              <p:grpSp>
                <p:nvGrpSpPr>
                  <p:cNvPr id="41" name="Grupo 40">
                    <a:extLst>
                      <a:ext uri="{FF2B5EF4-FFF2-40B4-BE49-F238E27FC236}">
                        <a16:creationId xmlns:a16="http://schemas.microsoft.com/office/drawing/2014/main" id="{FC362DB8-7CE1-CD94-9F81-FABE3175E199}"/>
                      </a:ext>
                    </a:extLst>
                  </p:cNvPr>
                  <p:cNvGrpSpPr/>
                  <p:nvPr/>
                </p:nvGrpSpPr>
                <p:grpSpPr>
                  <a:xfrm>
                    <a:off x="1502895" y="1116608"/>
                    <a:ext cx="7233842" cy="3845234"/>
                    <a:chOff x="1502895" y="1116608"/>
                    <a:chExt cx="7233842" cy="3845234"/>
                  </a:xfrm>
                </p:grpSpPr>
                <p:grpSp>
                  <p:nvGrpSpPr>
                    <p:cNvPr id="33" name="Grupo 32">
                      <a:extLst>
                        <a:ext uri="{FF2B5EF4-FFF2-40B4-BE49-F238E27FC236}">
                          <a16:creationId xmlns:a16="http://schemas.microsoft.com/office/drawing/2014/main" id="{9C0C748B-8874-1985-22B8-2F8D9492E0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10021" y="1378945"/>
                      <a:ext cx="4626716" cy="3582897"/>
                      <a:chOff x="4110021" y="1378945"/>
                      <a:chExt cx="4626716" cy="3582897"/>
                    </a:xfrm>
                  </p:grpSpPr>
                  <p:grpSp>
                    <p:nvGrpSpPr>
                      <p:cNvPr id="29" name="Grupo 28">
                        <a:extLst>
                          <a:ext uri="{FF2B5EF4-FFF2-40B4-BE49-F238E27FC236}">
                            <a16:creationId xmlns:a16="http://schemas.microsoft.com/office/drawing/2014/main" id="{55B6CF5B-B4F9-794C-F229-D666F05376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10021" y="1378945"/>
                        <a:ext cx="4626716" cy="3205406"/>
                        <a:chOff x="4110021" y="1378945"/>
                        <a:chExt cx="4626716" cy="3205406"/>
                      </a:xfrm>
                    </p:grpSpPr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8" name="CuadroTexto 17">
                              <a:extLst>
                                <a:ext uri="{FF2B5EF4-FFF2-40B4-BE49-F238E27FC236}">
                                  <a16:creationId xmlns:a16="http://schemas.microsoft.com/office/drawing/2014/main" id="{16B45318-AA02-37B8-2EDE-2994524661B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110021" y="1378945"/>
                              <a:ext cx="797975" cy="344005"/>
                            </a:xfrm>
                            <a:prstGeom prst="rect">
                              <a:avLst/>
                            </a:prstGeom>
                            <a:noFill/>
                            <a:effectLst>
                              <a:glow rad="88900">
                                <a:schemeClr val="bg1">
                                  <a:alpha val="60000"/>
                                </a:schemeClr>
                              </a:glow>
                              <a:softEdge rad="0"/>
                            </a:effectLst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f>
                                      <m:f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C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C</m:t>
                                                </m:r>
                                                <m: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ref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t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  <m:t>ref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s-ES" sz="900" b="0" i="0" cap="none" baseline="0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[−]</m:t>
                                    </m:r>
                                  </m:oMath>
                                </m:oMathPara>
                              </a14:m>
                              <a:endParaRPr lang="es-ES" sz="900" dirty="0">
                                <a:solidFill>
                                  <a:schemeClr val="tx1">
                                    <a:alpha val="85000"/>
                                  </a:schemeClr>
                                </a:solidFill>
                                <a:effectLst/>
                                <a:latin typeface="Cambria" panose="02040503050406030204" pitchFamily="18" charset="0"/>
                                <a:ea typeface="Cambria" panose="02040503050406030204" pitchFamily="18" charset="0"/>
                                <a:cs typeface="Calibri Light" panose="020F030202020403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8" name="CuadroTexto 17">
                              <a:extLst>
                                <a:ext uri="{FF2B5EF4-FFF2-40B4-BE49-F238E27FC236}">
                                  <a16:creationId xmlns:a16="http://schemas.microsoft.com/office/drawing/2014/main" id="{16B45318-AA02-37B8-2EDE-2994524661BF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4110021" y="1378945"/>
                              <a:ext cx="797975" cy="344005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/>
                              </a:stretch>
                            </a:blipFill>
                            <a:effectLst>
                              <a:glow rad="88900">
                                <a:schemeClr val="bg1">
                                  <a:alpha val="60000"/>
                                </a:schemeClr>
                              </a:glow>
                              <a:softEdge rad="0"/>
                            </a:effectLst>
                          </p:spPr>
                          <p:txBody>
                            <a:bodyPr/>
                            <a:lstStyle/>
                            <a:p>
                              <a:r>
                                <a:rPr lang="es-E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p:cxnSp>
                      <p:nvCxnSpPr>
                        <p:cNvPr id="19" name="Conector recto 18">
                          <a:extLst>
                            <a:ext uri="{FF2B5EF4-FFF2-40B4-BE49-F238E27FC236}">
                              <a16:creationId xmlns:a16="http://schemas.microsoft.com/office/drawing/2014/main" id="{99E70A48-E965-F97E-B7F3-BC9ECEEFC33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511890" y="1779078"/>
                          <a:ext cx="236814" cy="447735"/>
                        </a:xfrm>
                        <a:prstGeom prst="line">
                          <a:avLst/>
                        </a:prstGeom>
                        <a:ln w="63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22" name="CuadroTexto 21">
                              <a:extLst>
                                <a:ext uri="{FF2B5EF4-FFF2-40B4-BE49-F238E27FC236}">
                                  <a16:creationId xmlns:a16="http://schemas.microsoft.com/office/drawing/2014/main" id="{9BF982D2-3B7E-D776-989D-3D48DB705BB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930299" y="4262340"/>
                              <a:ext cx="806438" cy="32201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f>
                                      <m:fPr>
                                        <m:ctrlP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b>
                                        </m:sSub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sSub>
                                          <m:sSubPr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  <m: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s-ES" sz="900" b="0" i="0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ref</m:t>
                                            </m:r>
                                          </m:sub>
                                        </m:sSub>
                                        <m:r>
                                          <a:rPr lang="es-ES" sz="900" b="0" i="1" smtClean="0">
                                            <a:solidFill>
                                              <a:schemeClr val="tx1">
                                                <a:alpha val="8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t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ES" sz="900" b="0" i="1" smtClean="0">
                                                <a:solidFill>
                                                  <a:schemeClr val="tx1">
                                                    <a:alpha val="8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s-ES" sz="900" b="0" i="1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s-ES" sz="900" b="0" i="0" smtClean="0">
                                                    <a:solidFill>
                                                      <a:schemeClr val="tx1">
                                                        <a:alpha val="85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ref</m:t>
                                                </m:r>
                                              </m:sub>
                                            </m:sSub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s-ES" sz="900" b="0" i="1" smtClean="0">
                                        <a:solidFill>
                                          <a:schemeClr val="tx1">
                                            <a:alpha val="8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[−]</m:t>
                                    </m:r>
                                  </m:oMath>
                                </m:oMathPara>
                              </a14:m>
                              <a:endParaRPr lang="es-ES" sz="900" dirty="0">
                                <a:solidFill>
                                  <a:schemeClr val="tx1">
                                    <a:alpha val="85000"/>
                                  </a:schemeClr>
                                </a:solidFill>
                                <a:latin typeface="CMU Bright" panose="02000603000000000000" pitchFamily="2" charset="0"/>
                                <a:ea typeface="CMU Bright" panose="02000603000000000000" pitchFamily="2" charset="0"/>
                                <a:cs typeface="CMU Bright" panose="02000603000000000000" pitchFamily="2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22" name="CuadroTexto 21">
                              <a:extLst>
                                <a:ext uri="{FF2B5EF4-FFF2-40B4-BE49-F238E27FC236}">
                                  <a16:creationId xmlns:a16="http://schemas.microsoft.com/office/drawing/2014/main" id="{9BF982D2-3B7E-D776-989D-3D48DB705BB7}"/>
                                </a:ext>
                              </a:extLst>
                            </p:cNvPr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930299" y="4262340"/>
                              <a:ext cx="806438" cy="322011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 l="-3788" t="-3774" r="-4545" b="-11321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s-E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30" name="Conector recto 29">
                        <a:extLst>
                          <a:ext uri="{FF2B5EF4-FFF2-40B4-BE49-F238E27FC236}">
                            <a16:creationId xmlns:a16="http://schemas.microsoft.com/office/drawing/2014/main" id="{7FD5DF37-F436-7184-62E6-415905FC306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415528" y="4620768"/>
                        <a:ext cx="292317" cy="341074"/>
                      </a:xfrm>
                      <a:prstGeom prst="line">
                        <a:avLst/>
                      </a:prstGeom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40" name="Imagen 39" descr="Gráfico, Gráfico de superficie&#10;&#10;Descripción generada automáticamente">
                      <a:extLst>
                        <a:ext uri="{FF2B5EF4-FFF2-40B4-BE49-F238E27FC236}">
                          <a16:creationId xmlns:a16="http://schemas.microsoft.com/office/drawing/2014/main" id="{3542B075-C8BC-0F2F-F316-DFAB4604FD4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02895" y="1116608"/>
                      <a:ext cx="2024948" cy="1999680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</p:pic>
              </p:grpSp>
              <p:sp>
                <p:nvSpPr>
                  <p:cNvPr id="43" name="CuadroTexto 42">
                    <a:extLst>
                      <a:ext uri="{FF2B5EF4-FFF2-40B4-BE49-F238E27FC236}">
                        <a16:creationId xmlns:a16="http://schemas.microsoft.com/office/drawing/2014/main" id="{3DD0C622-74AB-9EC4-C8E7-75F0278CD253}"/>
                      </a:ext>
                    </a:extLst>
                  </p:cNvPr>
                  <p:cNvSpPr txBox="1"/>
                  <p:nvPr/>
                </p:nvSpPr>
                <p:spPr>
                  <a:xfrm>
                    <a:off x="1688682" y="2401703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0.0</a:t>
                    </a:r>
                  </a:p>
                </p:txBody>
              </p:sp>
              <p:sp>
                <p:nvSpPr>
                  <p:cNvPr id="44" name="CuadroTexto 43">
                    <a:extLst>
                      <a:ext uri="{FF2B5EF4-FFF2-40B4-BE49-F238E27FC236}">
                        <a16:creationId xmlns:a16="http://schemas.microsoft.com/office/drawing/2014/main" id="{909CF04C-992D-896A-66A5-96793F1F6860}"/>
                      </a:ext>
                    </a:extLst>
                  </p:cNvPr>
                  <p:cNvSpPr txBox="1"/>
                  <p:nvPr/>
                </p:nvSpPr>
                <p:spPr>
                  <a:xfrm>
                    <a:off x="1730316" y="2516805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0.25</a:t>
                    </a:r>
                  </a:p>
                </p:txBody>
              </p:sp>
              <p:sp>
                <p:nvSpPr>
                  <p:cNvPr id="45" name="CuadroTexto 44">
                    <a:extLst>
                      <a:ext uri="{FF2B5EF4-FFF2-40B4-BE49-F238E27FC236}">
                        <a16:creationId xmlns:a16="http://schemas.microsoft.com/office/drawing/2014/main" id="{3227B984-D2F3-127D-9366-2E094BDE2742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567" y="2505655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0.5</a:t>
                    </a:r>
                  </a:p>
                </p:txBody>
              </p:sp>
              <p:sp>
                <p:nvSpPr>
                  <p:cNvPr id="46" name="CuadroTexto 45">
                    <a:extLst>
                      <a:ext uri="{FF2B5EF4-FFF2-40B4-BE49-F238E27FC236}">
                        <a16:creationId xmlns:a16="http://schemas.microsoft.com/office/drawing/2014/main" id="{6A1BE949-F8B2-2DB6-2C4A-08FB986C8A12}"/>
                      </a:ext>
                    </a:extLst>
                  </p:cNvPr>
                  <p:cNvSpPr txBox="1"/>
                  <p:nvPr/>
                </p:nvSpPr>
                <p:spPr>
                  <a:xfrm>
                    <a:off x="2157108" y="2555825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0.75</a:t>
                    </a:r>
                  </a:p>
                </p:txBody>
              </p:sp>
              <p:sp>
                <p:nvSpPr>
                  <p:cNvPr id="47" name="CuadroTexto 46">
                    <a:extLst>
                      <a:ext uri="{FF2B5EF4-FFF2-40B4-BE49-F238E27FC236}">
                        <a16:creationId xmlns:a16="http://schemas.microsoft.com/office/drawing/2014/main" id="{FBC0964B-87A5-52DF-525D-310B49FD68E0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467" y="2440723"/>
                    <a:ext cx="53551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s-ES" sz="900" b="1" dirty="0">
                        <a:solidFill>
                          <a:srgbClr val="FF0000"/>
                        </a:solidFill>
                        <a:latin typeface="CMU Sans Serif" panose="02000603000000000000" pitchFamily="2" charset="0"/>
                        <a:ea typeface="CMU Sans Serif" panose="02000603000000000000" pitchFamily="2" charset="0"/>
                        <a:cs typeface="CMU Sans Serif" panose="02000603000000000000" pitchFamily="2" charset="0"/>
                      </a:rPr>
                      <a:t>1.0</a:t>
                    </a:r>
                  </a:p>
                </p:txBody>
              </p:sp>
            </p:grpSp>
            <p:pic>
              <p:nvPicPr>
                <p:cNvPr id="50" name="Imagen 49" descr="Imagen que contiene Gráfico&#10;&#10;Descripción generada automáticamente">
                  <a:extLst>
                    <a:ext uri="{FF2B5EF4-FFF2-40B4-BE49-F238E27FC236}">
                      <a16:creationId xmlns:a16="http://schemas.microsoft.com/office/drawing/2014/main" id="{BE57A326-C509-20FA-1A25-67CA1D1CC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38600" y="1113968"/>
                  <a:ext cx="2200772" cy="28059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1" name="CuadroTexto 50">
                      <a:extLst>
                        <a:ext uri="{FF2B5EF4-FFF2-40B4-BE49-F238E27FC236}">
                          <a16:creationId xmlns:a16="http://schemas.microsoft.com/office/drawing/2014/main" id="{68C6E714-B071-63B7-787A-CDAE2FCCF87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93291" y="1159427"/>
                      <a:ext cx="663765" cy="26161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s-ES" sz="1100" i="1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M</a:t>
                      </a:r>
                      <a:r>
                        <a:rPr lang="es-ES" sz="1100" baseline="-25000" dirty="0">
                          <a:solidFill>
                            <a:srgbClr val="FF0000"/>
                          </a:solidFill>
                          <a:latin typeface="CMU Serif" panose="02000603000000000000" pitchFamily="2" charset="0"/>
                          <a:ea typeface="CMU Serif" panose="02000603000000000000" pitchFamily="2" charset="0"/>
                          <a:cs typeface="CMU Serif" panose="02000603000000000000" pitchFamily="2" charset="0"/>
                        </a:rPr>
                        <a:t>0</a:t>
                      </a:r>
                      <a14:m>
                        <m:oMath xmlns:m="http://schemas.openxmlformats.org/officeDocument/2006/math"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  [</m:t>
                          </m:r>
                          <m:r>
                            <a:rPr lang="es-ES" sz="11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−</m:t>
                          </m:r>
                          <m:r>
                            <a:rPr lang="es-ES" sz="11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Adobe Ming Std L" panose="02020300000000000000" pitchFamily="18" charset="-128"/>
                              <a:cs typeface="CMU Serif" panose="02000603000000000000" pitchFamily="2" charset="0"/>
                            </a:rPr>
                            <m:t>]</m:t>
                          </m:r>
                        </m:oMath>
                      </a14:m>
                      <a:endParaRPr lang="es-ES" sz="1100" dirty="0">
                        <a:solidFill>
                          <a:srgbClr val="FF0000"/>
                        </a:solidFill>
                        <a:latin typeface="CMU Serif" panose="02000603000000000000" pitchFamily="2" charset="0"/>
                        <a:ea typeface="CMU Serif" panose="02000603000000000000" pitchFamily="2" charset="0"/>
                        <a:cs typeface="CMU Serif" panose="02000603000000000000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51" name="CuadroTexto 50">
                      <a:extLst>
                        <a:ext uri="{FF2B5EF4-FFF2-40B4-BE49-F238E27FC236}">
                          <a16:creationId xmlns:a16="http://schemas.microsoft.com/office/drawing/2014/main" id="{68C6E714-B071-63B7-787A-CDAE2FCCF87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93291" y="1159427"/>
                      <a:ext cx="663765" cy="2616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  <a:ln w="9525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s-E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2" name="CuadroTexto 51">
                  <a:extLst>
                    <a:ext uri="{FF2B5EF4-FFF2-40B4-BE49-F238E27FC236}">
                      <a16:creationId xmlns:a16="http://schemas.microsoft.com/office/drawing/2014/main" id="{0C9F07D8-E61B-DD9D-15FD-BBB34772E79D}"/>
                    </a:ext>
                  </a:extLst>
                </p:cNvPr>
                <p:cNvSpPr txBox="1"/>
                <p:nvPr/>
              </p:nvSpPr>
              <p:spPr>
                <a:xfrm>
                  <a:off x="9130141" y="1654550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0.25</a:t>
                  </a:r>
                </a:p>
              </p:txBody>
            </p:sp>
            <p:sp>
              <p:nvSpPr>
                <p:cNvPr id="53" name="CuadroTexto 52">
                  <a:extLst>
                    <a:ext uri="{FF2B5EF4-FFF2-40B4-BE49-F238E27FC236}">
                      <a16:creationId xmlns:a16="http://schemas.microsoft.com/office/drawing/2014/main" id="{25D57993-173C-FFCB-EB7D-B72B723D04EE}"/>
                    </a:ext>
                  </a:extLst>
                </p:cNvPr>
                <p:cNvSpPr txBox="1"/>
                <p:nvPr/>
              </p:nvSpPr>
              <p:spPr>
                <a:xfrm>
                  <a:off x="8937284" y="1764996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0.0</a:t>
                  </a:r>
                </a:p>
              </p:txBody>
            </p:sp>
            <p:sp>
              <p:nvSpPr>
                <p:cNvPr id="54" name="CuadroTexto 53">
                  <a:extLst>
                    <a:ext uri="{FF2B5EF4-FFF2-40B4-BE49-F238E27FC236}">
                      <a16:creationId xmlns:a16="http://schemas.microsoft.com/office/drawing/2014/main" id="{CDB93B13-97A6-3916-6B13-9F9D79E22ABB}"/>
                    </a:ext>
                  </a:extLst>
                </p:cNvPr>
                <p:cNvSpPr txBox="1"/>
                <p:nvPr/>
              </p:nvSpPr>
              <p:spPr>
                <a:xfrm>
                  <a:off x="8538535" y="3700719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0.75</a:t>
                  </a:r>
                </a:p>
              </p:txBody>
            </p:sp>
            <p:sp>
              <p:nvSpPr>
                <p:cNvPr id="55" name="CuadroTexto 54">
                  <a:extLst>
                    <a:ext uri="{FF2B5EF4-FFF2-40B4-BE49-F238E27FC236}">
                      <a16:creationId xmlns:a16="http://schemas.microsoft.com/office/drawing/2014/main" id="{2678BD0C-B458-B4DC-E16E-7B7F6DBC2DD2}"/>
                    </a:ext>
                  </a:extLst>
                </p:cNvPr>
                <p:cNvSpPr txBox="1"/>
                <p:nvPr/>
              </p:nvSpPr>
              <p:spPr>
                <a:xfrm>
                  <a:off x="9538654" y="2022692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1.0</a:t>
                  </a:r>
                </a:p>
              </p:txBody>
            </p:sp>
            <p:sp>
              <p:nvSpPr>
                <p:cNvPr id="56" name="CuadroTexto 55">
                  <a:extLst>
                    <a:ext uri="{FF2B5EF4-FFF2-40B4-BE49-F238E27FC236}">
                      <a16:creationId xmlns:a16="http://schemas.microsoft.com/office/drawing/2014/main" id="{8997C693-28A2-3226-CFBB-3A9ACCC86449}"/>
                    </a:ext>
                  </a:extLst>
                </p:cNvPr>
                <p:cNvSpPr txBox="1"/>
                <p:nvPr/>
              </p:nvSpPr>
              <p:spPr>
                <a:xfrm>
                  <a:off x="9332338" y="1751697"/>
                  <a:ext cx="53551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900" b="1" dirty="0">
                      <a:solidFill>
                        <a:srgbClr val="FF0000"/>
                      </a:solidFill>
                      <a:latin typeface="CMU Sans Serif" panose="02000603000000000000" pitchFamily="2" charset="0"/>
                      <a:ea typeface="CMU Sans Serif" panose="02000603000000000000" pitchFamily="2" charset="0"/>
                      <a:cs typeface="CMU Sans Serif" panose="02000603000000000000" pitchFamily="2" charset="0"/>
                    </a:rPr>
                    <a:t>0.5</a:t>
                  </a:r>
                </a:p>
              </p:txBody>
            </p:sp>
          </p:grp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8B55ECC4-E9AF-CCD9-F4DE-4EE7EECB6A39}"/>
                  </a:ext>
                </a:extLst>
              </p:cNvPr>
              <p:cNvSpPr txBox="1"/>
              <p:nvPr/>
            </p:nvSpPr>
            <p:spPr>
              <a:xfrm>
                <a:off x="4552659" y="701292"/>
                <a:ext cx="3363685" cy="246221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rPr>
                  <a:t>CHOKED NOZZLE         SUBSONIC NOZZLE</a:t>
                </a:r>
              </a:p>
            </p:txBody>
          </p: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20944AB7-D962-B928-F39A-5CBDB51B5A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494" y="818755"/>
                <a:ext cx="2002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ector recto 10">
                <a:extLst>
                  <a:ext uri="{FF2B5EF4-FFF2-40B4-BE49-F238E27FC236}">
                    <a16:creationId xmlns:a16="http://schemas.microsoft.com/office/drawing/2014/main" id="{3DF3FAE1-C2C5-193F-B191-D2AD539D67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24960" y="815155"/>
                <a:ext cx="200204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CB0D70A8-778C-54DC-4BF3-A38B9A40460C}"/>
                    </a:ext>
                  </a:extLst>
                </p:cNvPr>
                <p:cNvSpPr txBox="1"/>
                <p:nvPr/>
              </p:nvSpPr>
              <p:spPr>
                <a:xfrm>
                  <a:off x="1612550" y="1190719"/>
                  <a:ext cx="663765" cy="26161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1100" i="1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M</a:t>
                  </a:r>
                  <a:r>
                    <a:rPr lang="es-ES" sz="1100" baseline="-25000" dirty="0">
                      <a:solidFill>
                        <a:srgbClr val="FF0000"/>
                      </a:solidFill>
                      <a:latin typeface="CMU Serif" panose="02000603000000000000" pitchFamily="2" charset="0"/>
                      <a:ea typeface="CMU Serif" panose="02000603000000000000" pitchFamily="2" charset="0"/>
                      <a:cs typeface="CMU Serif" panose="02000603000000000000" pitchFamily="2" charset="0"/>
                    </a:rPr>
                    <a:t>0</a:t>
                  </a:r>
                  <a14:m>
                    <m:oMath xmlns:m="http://schemas.openxmlformats.org/officeDocument/2006/math">
                      <m:r>
                        <a:rPr lang="es-ES" sz="11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  [</m:t>
                      </m:r>
                      <m:r>
                        <a:rPr lang="es-ES" sz="11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−</m:t>
                      </m:r>
                      <m:r>
                        <a:rPr lang="es-ES" sz="11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Adobe Ming Std L" panose="02020300000000000000" pitchFamily="18" charset="-128"/>
                          <a:cs typeface="CMU Serif" panose="02000603000000000000" pitchFamily="2" charset="0"/>
                        </a:rPr>
                        <m:t>]</m:t>
                      </m:r>
                    </m:oMath>
                  </a14:m>
                  <a:endParaRPr lang="es-ES" sz="1100" dirty="0">
                    <a:solidFill>
                      <a:srgbClr val="FF0000"/>
                    </a:solidFill>
                    <a:latin typeface="CMU Serif" panose="02000603000000000000" pitchFamily="2" charset="0"/>
                    <a:ea typeface="CMU Serif" panose="02000603000000000000" pitchFamily="2" charset="0"/>
                    <a:cs typeface="CMU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8" name="CuadroTexto 7">
                  <a:extLst>
                    <a:ext uri="{FF2B5EF4-FFF2-40B4-BE49-F238E27FC236}">
                      <a16:creationId xmlns:a16="http://schemas.microsoft.com/office/drawing/2014/main" id="{CB0D70A8-778C-54DC-4BF3-A38B9A404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550" y="1190719"/>
                  <a:ext cx="663765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  <a:ln w="95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665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34</Words>
  <Application>Microsoft Office PowerPoint</Application>
  <PresentationFormat>Panorámica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Aptos</vt:lpstr>
      <vt:lpstr>Aptos Display</vt:lpstr>
      <vt:lpstr>Arial</vt:lpstr>
      <vt:lpstr>Cambria</vt:lpstr>
      <vt:lpstr>Cambria Math</vt:lpstr>
      <vt:lpstr>CMU Bright</vt:lpstr>
      <vt:lpstr>CMU Sans Serif</vt:lpstr>
      <vt:lpstr>CMU Serif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ÁLVARO DEL RIO MONLEÓN</dc:creator>
  <cp:lastModifiedBy>ÁLVARO DEL RIO MONLEÓN</cp:lastModifiedBy>
  <cp:revision>8</cp:revision>
  <dcterms:created xsi:type="dcterms:W3CDTF">2024-05-26T08:47:56Z</dcterms:created>
  <dcterms:modified xsi:type="dcterms:W3CDTF">2024-08-02T16:20:50Z</dcterms:modified>
</cp:coreProperties>
</file>