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6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928" y="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90D8F-D65A-19F0-DBD4-589C3B4A0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FEB713-D301-678D-79E4-9C2F97481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CAFA16-FFDE-A3B9-A9E8-9EE6C763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BA16D-E94A-03AB-6738-ED8DC857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499F06-B62D-50C3-A928-6A8425E4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05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75318-90D7-92F6-C867-1286B8C9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EBE52B-5A55-1457-B473-748F2201D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73D59C-9048-0B13-5C76-043336B8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A37BF5-BFF6-52D6-1D35-B83F3D40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AF14BE-9FF8-C38A-3DD8-BA19B775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217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709E71-64A5-3FD0-E3CE-10C59966A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2EE18D-3D73-F799-35B8-A6BDEDD69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4FEE54-CA9B-5CD9-6F10-DDE38296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5F0736-5A17-8CF0-5A36-35AE6674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BC2D3C-0738-84EF-4122-C8AD1060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70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21B7F-15BD-D1D0-048A-83EE1612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9B68F-8B82-2286-BA32-EE8C830A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288CA4-4731-0436-190C-D1A23450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24A498-B227-C10F-5979-8A0D8AC9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DE1DD-F8BE-572E-F012-A6BBE998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578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453E5-D9D7-C1ED-CECD-E5D3A16D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D80849-3267-9D90-34D1-B18188E2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A8E4A-62ED-F7E8-F453-0191F8E6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B06432-29A0-B24C-E48B-AD7C1A2B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05A11A-A2E1-7118-BDEE-CB08D7D7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9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47BF8-C5E8-ECA8-2C8A-4CFE5C71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18975C-EBD9-1171-F61D-733E58EEE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BF3BF5-90A8-0A86-1F76-2DAE39F04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821D69-874C-50DD-EA30-4E9F6AE5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2E22E5-55EB-90D9-048A-3208A94A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8B3C71-69B4-3E8B-8A09-B22B1522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50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55416-4D81-97CD-8818-DCEA9CDD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79F35A-9154-8552-6B82-FA7F268D1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E34269-B406-F945-67BB-78989A8A6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FF6704-CE65-E16F-EA84-4E5CAE603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74E5C6-C6DC-AD09-5F59-42B532303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84A9BF-756B-71A6-EEB3-007D3577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5EE360-7165-6174-CA82-9CC96D51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09BCF5-BFD1-4BD9-0A5E-B5355E1B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79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5E16B-265C-27FB-8425-96E92FCA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0A6F91-A126-F0E9-10F6-35F49FE3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837D26-0B9C-1AEA-BACA-95DBB446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82DDDA-99FB-9B22-1163-88EB8214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3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C99FFB-6B58-2233-A2C5-897E25BD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FAD067-399D-8DE9-60A3-BA04636C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9F88EA-B638-DB12-217A-DE96F7CA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68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D7CCF-3BE9-CF27-080B-A9190024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F8FFAD-8021-330B-D507-A08C9E883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F5F29A-18C7-6DDD-B601-403742F67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9A0588-7BDB-BD40-B4AE-26C755BC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4CF384-F976-0C3B-FCF7-7DF8D592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E277F8-D36C-D84A-4E73-BA4D934A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82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2B274-78B0-96A7-ECE9-F7F9D0E6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963E9A-25A8-41D1-A330-D407D4609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CEDBCD-DD1F-6FC2-BA4B-213090ABB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6D0C62-8B6F-1E2A-FF01-C4F6DB72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A65805-D9D9-B218-4C99-FA04610A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E88189-819F-A136-F277-E49C3A90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617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7F5F7A-2DBF-00E1-92A6-0B2AF599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1C64EB-A371-62F8-62FC-C266FC1A1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4D801A-54A5-A44D-0665-DC3A88E0E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67D34D-5E6A-454C-984A-10ECD7CC6450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A90A6B-6A0E-5C07-C348-7D22EF3FC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54136A-1251-0E51-68E7-C95B96182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81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o 54">
            <a:extLst>
              <a:ext uri="{FF2B5EF4-FFF2-40B4-BE49-F238E27FC236}">
                <a16:creationId xmlns:a16="http://schemas.microsoft.com/office/drawing/2014/main" id="{A43195A1-807E-64FA-354B-87CC26768697}"/>
              </a:ext>
            </a:extLst>
          </p:cNvPr>
          <p:cNvGrpSpPr/>
          <p:nvPr/>
        </p:nvGrpSpPr>
        <p:grpSpPr>
          <a:xfrm>
            <a:off x="0" y="389466"/>
            <a:ext cx="12192000" cy="6087533"/>
            <a:chOff x="0" y="389466"/>
            <a:chExt cx="12192000" cy="6087533"/>
          </a:xfrm>
        </p:grpSpPr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0E090B5C-E61F-4905-412D-8F7708749EB7}"/>
                </a:ext>
              </a:extLst>
            </p:cNvPr>
            <p:cNvGrpSpPr/>
            <p:nvPr/>
          </p:nvGrpSpPr>
          <p:grpSpPr>
            <a:xfrm>
              <a:off x="0" y="389466"/>
              <a:ext cx="12192000" cy="6087533"/>
              <a:chOff x="0" y="389466"/>
              <a:chExt cx="12192000" cy="6087533"/>
            </a:xfrm>
          </p:grpSpPr>
          <p:grpSp>
            <p:nvGrpSpPr>
              <p:cNvPr id="38" name="Grupo 37">
                <a:extLst>
                  <a:ext uri="{FF2B5EF4-FFF2-40B4-BE49-F238E27FC236}">
                    <a16:creationId xmlns:a16="http://schemas.microsoft.com/office/drawing/2014/main" id="{C0707A0D-D81D-873D-16A2-02B13930A50A}"/>
                  </a:ext>
                </a:extLst>
              </p:cNvPr>
              <p:cNvGrpSpPr/>
              <p:nvPr/>
            </p:nvGrpSpPr>
            <p:grpSpPr>
              <a:xfrm>
                <a:off x="0" y="389466"/>
                <a:ext cx="12192000" cy="6087533"/>
                <a:chOff x="0" y="389466"/>
                <a:chExt cx="12192000" cy="6087533"/>
              </a:xfrm>
            </p:grpSpPr>
            <p:pic>
              <p:nvPicPr>
                <p:cNvPr id="15" name="Imagen 14" descr="Gráfico&#10;&#10;Descripción generada automáticamente">
                  <a:extLst>
                    <a:ext uri="{FF2B5EF4-FFF2-40B4-BE49-F238E27FC236}">
                      <a16:creationId xmlns:a16="http://schemas.microsoft.com/office/drawing/2014/main" id="{4AB19925-8861-4548-7C71-BC862D8E4D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9"/>
                <a:stretch/>
              </p:blipFill>
              <p:spPr>
                <a:xfrm>
                  <a:off x="0" y="389466"/>
                  <a:ext cx="12192000" cy="6087533"/>
                </a:xfrm>
                <a:prstGeom prst="rect">
                  <a:avLst/>
                </a:prstGeom>
              </p:spPr>
            </p:pic>
            <p:pic>
              <p:nvPicPr>
                <p:cNvPr id="5" name="Imagen 4">
                  <a:extLst>
                    <a:ext uri="{FF2B5EF4-FFF2-40B4-BE49-F238E27FC236}">
                      <a16:creationId xmlns:a16="http://schemas.microsoft.com/office/drawing/2014/main" id="{307ACB74-6290-BE64-01F0-6BDE0B8CE3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10051"/>
                <a:stretch/>
              </p:blipFill>
              <p:spPr>
                <a:xfrm>
                  <a:off x="1531662" y="1128025"/>
                  <a:ext cx="1994702" cy="189431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grpSp>
              <p:nvGrpSpPr>
                <p:cNvPr id="9" name="Grupo 8">
                  <a:extLst>
                    <a:ext uri="{FF2B5EF4-FFF2-40B4-BE49-F238E27FC236}">
                      <a16:creationId xmlns:a16="http://schemas.microsoft.com/office/drawing/2014/main" id="{5A7748F7-D646-E3F3-AAF9-AA9BC352E18D}"/>
                    </a:ext>
                  </a:extLst>
                </p:cNvPr>
                <p:cNvGrpSpPr/>
                <p:nvPr/>
              </p:nvGrpSpPr>
              <p:grpSpPr>
                <a:xfrm>
                  <a:off x="6687630" y="1128025"/>
                  <a:ext cx="1994702" cy="1923086"/>
                  <a:chOff x="2136710" y="2813654"/>
                  <a:chExt cx="2444931" cy="2625694"/>
                </a:xfrm>
              </p:grpSpPr>
              <p:pic>
                <p:nvPicPr>
                  <p:cNvPr id="7" name="Imagen 6">
                    <a:extLst>
                      <a:ext uri="{FF2B5EF4-FFF2-40B4-BE49-F238E27FC236}">
                        <a16:creationId xmlns:a16="http://schemas.microsoft.com/office/drawing/2014/main" id="{5BE54769-9E95-2FC0-A97F-B9A3287067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136710" y="2813654"/>
                    <a:ext cx="2444931" cy="2625694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sp>
                <p:nvSpPr>
                  <p:cNvPr id="8" name="Rectángulo 7">
                    <a:extLst>
                      <a:ext uri="{FF2B5EF4-FFF2-40B4-BE49-F238E27FC236}">
                        <a16:creationId xmlns:a16="http://schemas.microsoft.com/office/drawing/2014/main" id="{5C9A4A7D-26CB-AE84-62EF-695006885500}"/>
                      </a:ext>
                    </a:extLst>
                  </p:cNvPr>
                  <p:cNvSpPr/>
                  <p:nvPr/>
                </p:nvSpPr>
                <p:spPr>
                  <a:xfrm>
                    <a:off x="3972278" y="4982633"/>
                    <a:ext cx="591255" cy="40357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29" name="Conector recto 28">
                  <a:extLst>
                    <a:ext uri="{FF2B5EF4-FFF2-40B4-BE49-F238E27FC236}">
                      <a16:creationId xmlns:a16="http://schemas.microsoft.com/office/drawing/2014/main" id="{9DE070C1-B6E1-9733-876A-E5B7E30BD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6683" y="3207808"/>
                  <a:ext cx="137583" cy="2667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5D870026-8BF9-0544-5FA8-152CB3F3CA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7620" y="3190875"/>
                <a:ext cx="467158" cy="59879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9809CCC5-72D2-BCFC-AFCD-665B04815729}"/>
                  </a:ext>
                </a:extLst>
              </p:cNvPr>
              <p:cNvSpPr txBox="1"/>
              <p:nvPr/>
            </p:nvSpPr>
            <p:spPr>
              <a:xfrm>
                <a:off x="2307468" y="2414489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0.0</a:t>
                </a:r>
              </a:p>
            </p:txBody>
          </p:sp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6EC069BF-BF4D-8690-6AE1-24F0CD92B802}"/>
                  </a:ext>
                </a:extLst>
              </p:cNvPr>
              <p:cNvSpPr txBox="1"/>
              <p:nvPr/>
            </p:nvSpPr>
            <p:spPr>
              <a:xfrm>
                <a:off x="1460838" y="2711597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0.25</a:t>
                </a:r>
              </a:p>
            </p:txBody>
          </p:sp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F8D13F44-0761-CB65-F7C5-752D289621F8}"/>
                  </a:ext>
                </a:extLst>
              </p:cNvPr>
              <p:cNvSpPr txBox="1"/>
              <p:nvPr/>
            </p:nvSpPr>
            <p:spPr>
              <a:xfrm>
                <a:off x="1791903" y="2536617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0.5</a:t>
                </a:r>
              </a:p>
            </p:txBody>
          </p:sp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7BC8851C-D1D6-013E-2829-9B777D45E26F}"/>
                  </a:ext>
                </a:extLst>
              </p:cNvPr>
              <p:cNvSpPr txBox="1"/>
              <p:nvPr/>
            </p:nvSpPr>
            <p:spPr>
              <a:xfrm>
                <a:off x="1828786" y="2382508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0.75</a:t>
                </a:r>
              </a:p>
            </p:txBody>
          </p: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0368D837-7FA4-41D0-EFFA-833FD26B2E1D}"/>
                  </a:ext>
                </a:extLst>
              </p:cNvPr>
              <p:cNvSpPr txBox="1"/>
              <p:nvPr/>
            </p:nvSpPr>
            <p:spPr>
              <a:xfrm>
                <a:off x="2109914" y="2081621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1.0</a:t>
                </a:r>
              </a:p>
            </p:txBody>
          </p:sp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D5CC3603-9960-ABB7-1B72-BCB8012BE006}"/>
                  </a:ext>
                </a:extLst>
              </p:cNvPr>
              <p:cNvSpPr txBox="1"/>
              <p:nvPr/>
            </p:nvSpPr>
            <p:spPr>
              <a:xfrm>
                <a:off x="1605301" y="1204284"/>
                <a:ext cx="663765" cy="2616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100" i="1" dirty="0">
                    <a:solidFill>
                      <a:srgbClr val="FF0000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M</a:t>
                </a:r>
                <a:r>
                  <a:rPr lang="es-ES" sz="1100" baseline="-25000" dirty="0">
                    <a:solidFill>
                      <a:srgbClr val="FF0000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0 </a:t>
                </a:r>
                <a:r>
                  <a:rPr lang="es-ES" sz="1100" dirty="0">
                    <a:solidFill>
                      <a:srgbClr val="FF0000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[ - ]</a:t>
                </a:r>
              </a:p>
            </p:txBody>
          </p:sp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688AB2F7-FC16-2DC3-4ED5-0991D4BD7C07}"/>
                  </a:ext>
                </a:extLst>
              </p:cNvPr>
              <p:cNvSpPr txBox="1"/>
              <p:nvPr/>
            </p:nvSpPr>
            <p:spPr>
              <a:xfrm>
                <a:off x="6749648" y="1177496"/>
                <a:ext cx="663765" cy="26161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100" i="1" dirty="0">
                    <a:solidFill>
                      <a:srgbClr val="FF0000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M</a:t>
                </a:r>
                <a:r>
                  <a:rPr lang="es-ES" sz="1100" baseline="-25000" dirty="0">
                    <a:solidFill>
                      <a:srgbClr val="FF0000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0 </a:t>
                </a:r>
                <a:r>
                  <a:rPr lang="es-ES" sz="1100" dirty="0">
                    <a:solidFill>
                      <a:srgbClr val="FF0000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 [ - ]</a:t>
                </a:r>
              </a:p>
            </p:txBody>
          </p:sp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99B7FE34-49E6-7AAD-4874-43819D46E899}"/>
                  </a:ext>
                </a:extLst>
              </p:cNvPr>
              <p:cNvSpPr txBox="1"/>
              <p:nvPr/>
            </p:nvSpPr>
            <p:spPr>
              <a:xfrm>
                <a:off x="6749648" y="2421201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0.0</a:t>
                </a:r>
              </a:p>
            </p:txBody>
          </p:sp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B48E6445-00F1-9A13-4A16-0FA419E6E525}"/>
                  </a:ext>
                </a:extLst>
              </p:cNvPr>
              <p:cNvSpPr txBox="1"/>
              <p:nvPr/>
            </p:nvSpPr>
            <p:spPr>
              <a:xfrm>
                <a:off x="6813771" y="2711597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0.25</a:t>
                </a:r>
              </a:p>
            </p:txBody>
          </p:sp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084C1153-A2FB-D9EF-6437-1BFFB94CFAD9}"/>
                  </a:ext>
                </a:extLst>
              </p:cNvPr>
              <p:cNvSpPr txBox="1"/>
              <p:nvPr/>
            </p:nvSpPr>
            <p:spPr>
              <a:xfrm>
                <a:off x="6966171" y="2863997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0.5</a:t>
                </a:r>
              </a:p>
            </p:txBody>
          </p:sp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CCC74145-C687-EE0F-4EE7-514911B44EA4}"/>
                  </a:ext>
                </a:extLst>
              </p:cNvPr>
              <p:cNvSpPr txBox="1"/>
              <p:nvPr/>
            </p:nvSpPr>
            <p:spPr>
              <a:xfrm>
                <a:off x="7323888" y="2816169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0.75</a:t>
                </a:r>
              </a:p>
            </p:txBody>
          </p:sp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09132451-75D2-585F-8566-130DBC964F24}"/>
                  </a:ext>
                </a:extLst>
              </p:cNvPr>
              <p:cNvSpPr txBox="1"/>
              <p:nvPr/>
            </p:nvSpPr>
            <p:spPr>
              <a:xfrm>
                <a:off x="7585542" y="2560989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1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A984E693-27B7-ECE2-73F2-F33B3EC0A244}"/>
                    </a:ext>
                  </a:extLst>
                </p:cNvPr>
                <p:cNvSpPr txBox="1"/>
                <p:nvPr/>
              </p:nvSpPr>
              <p:spPr>
                <a:xfrm>
                  <a:off x="4026088" y="1369937"/>
                  <a:ext cx="1134157" cy="3821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s-E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ES" sz="1000" b="0" i="0" smtClean="0">
                                        <a:latin typeface="Cambria Math" panose="02040503050406030204" pitchFamily="18" charset="0"/>
                                      </a:rPr>
                                      <m:t>LPC</m:t>
                                    </m:r>
                                  </m:sub>
                                </m:sSub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s-E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ES" sz="1000" b="0" i="0" smtClean="0">
                                        <a:latin typeface="Cambria Math" panose="02040503050406030204" pitchFamily="18" charset="0"/>
                                      </a:rPr>
                                      <m:t>LPC</m:t>
                                    </m:r>
                                    <m:r>
                                      <a:rPr lang="es-ES" sz="10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 sz="1000" b="0" i="0" smtClean="0">
                                        <a:latin typeface="Cambria Math" panose="02040503050406030204" pitchFamily="18" charset="0"/>
                                      </a:rPr>
                                      <m:t>ref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s-E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 sz="10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b>
                                </m:sSub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s-E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ES" sz="1000" b="0" i="0" smtClean="0">
                                        <a:latin typeface="Cambria Math" panose="02040503050406030204" pitchFamily="18" charset="0"/>
                                      </a:rPr>
                                      <m:t>ref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000" b="0" i="0" cap="none" baseline="0" smtClean="0">
                            <a:latin typeface="Cambria Math" panose="02040503050406030204" pitchFamily="18" charset="0"/>
                          </a:rPr>
                          <m:t>[−]</m:t>
                        </m:r>
                      </m:oMath>
                    </m:oMathPara>
                  </a14:m>
                  <a:endParaRPr lang="es-ES" sz="1000" dirty="0">
                    <a:latin typeface="CMU Serif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A984E693-27B7-ECE2-73F2-F33B3EC0A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6088" y="1369937"/>
                  <a:ext cx="1134157" cy="382156"/>
                </a:xfrm>
                <a:prstGeom prst="rect">
                  <a:avLst/>
                </a:prstGeom>
                <a:blipFill>
                  <a:blip r:embed="rId5"/>
                  <a:stretch>
                    <a:fillRect r="-3763" b="-12903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6B872781-889C-D3B1-B88D-EEF167890B03}"/>
                </a:ext>
              </a:extLst>
            </p:cNvPr>
            <p:cNvCxnSpPr>
              <a:cxnSpLocks/>
            </p:cNvCxnSpPr>
            <p:nvPr/>
          </p:nvCxnSpPr>
          <p:spPr>
            <a:xfrm>
              <a:off x="4553339" y="1796143"/>
              <a:ext cx="168239" cy="31346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1E688612-B3DE-086E-8469-DAF493032BFE}"/>
                    </a:ext>
                  </a:extLst>
                </p:cNvPr>
                <p:cNvSpPr txBox="1"/>
                <p:nvPr/>
              </p:nvSpPr>
              <p:spPr>
                <a:xfrm>
                  <a:off x="9326522" y="4270190"/>
                  <a:ext cx="1153649" cy="3577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s-ES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000" b="0" i="0" smtClean="0">
                                    <a:latin typeface="Cambria Math" panose="02040503050406030204" pitchFamily="18" charset="0"/>
                                  </a:rPr>
                                  <m:t>HPC</m:t>
                                </m:r>
                              </m:sub>
                            </m:sSub>
                            <m:r>
                              <a:rPr lang="es-ES" sz="10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000" b="0" i="0" smtClean="0">
                                    <a:latin typeface="Cambria Math" panose="02040503050406030204" pitchFamily="18" charset="0"/>
                                  </a:rPr>
                                  <m:t>HPC</m:t>
                                </m:r>
                                <m:r>
                                  <a:rPr lang="es-ES" sz="1000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000" b="0" i="0" smtClean="0">
                                    <a:latin typeface="Cambria Math" panose="02040503050406030204" pitchFamily="18" charset="0"/>
                                  </a:rPr>
                                  <m:t>ref</m:t>
                                </m:r>
                              </m:sub>
                            </m:sSub>
                            <m:r>
                              <a:rPr lang="es-ES" sz="1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s-E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ES" sz="1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 sz="10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b>
                                </m:sSub>
                                <m:r>
                                  <a:rPr lang="es-ES" sz="1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s-E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ES" sz="1000" b="0" i="0" smtClean="0">
                                        <a:latin typeface="Cambria Math" panose="02040503050406030204" pitchFamily="18" charset="0"/>
                                      </a:rPr>
                                      <m:t>ref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s-ES" sz="1000" b="0" i="1" smtClean="0">
                            <a:latin typeface="Cambria Math" panose="02040503050406030204" pitchFamily="18" charset="0"/>
                          </a:rPr>
                          <m:t> [−]</m:t>
                        </m:r>
                      </m:oMath>
                    </m:oMathPara>
                  </a14:m>
                  <a:endParaRPr lang="es-ES" sz="10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1E688612-B3DE-086E-8469-DAF493032B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6522" y="4270190"/>
                  <a:ext cx="1153649" cy="357727"/>
                </a:xfrm>
                <a:prstGeom prst="rect">
                  <a:avLst/>
                </a:prstGeom>
                <a:blipFill>
                  <a:blip r:embed="rId6"/>
                  <a:stretch>
                    <a:fillRect l="-3704" t="-3390" r="-3175" b="-13559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A30A26F9-23E9-3654-AC81-9E825C799B61}"/>
                </a:ext>
              </a:extLst>
            </p:cNvPr>
            <p:cNvCxnSpPr>
              <a:cxnSpLocks/>
            </p:cNvCxnSpPr>
            <p:nvPr/>
          </p:nvCxnSpPr>
          <p:spPr>
            <a:xfrm>
              <a:off x="9629192" y="4086808"/>
              <a:ext cx="82075" cy="14652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367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>
            <a:extLst>
              <a:ext uri="{FF2B5EF4-FFF2-40B4-BE49-F238E27FC236}">
                <a16:creationId xmlns:a16="http://schemas.microsoft.com/office/drawing/2014/main" id="{47B1880D-46A1-FFDE-E90D-58F91DB5AD60}"/>
              </a:ext>
            </a:extLst>
          </p:cNvPr>
          <p:cNvGrpSpPr/>
          <p:nvPr/>
        </p:nvGrpSpPr>
        <p:grpSpPr>
          <a:xfrm>
            <a:off x="0" y="374647"/>
            <a:ext cx="12192000" cy="6108706"/>
            <a:chOff x="0" y="374647"/>
            <a:chExt cx="12192000" cy="6108706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21CC86BC-FB85-2D7D-74F8-F811947898E5}"/>
                </a:ext>
              </a:extLst>
            </p:cNvPr>
            <p:cNvGrpSpPr/>
            <p:nvPr/>
          </p:nvGrpSpPr>
          <p:grpSpPr>
            <a:xfrm>
              <a:off x="0" y="374647"/>
              <a:ext cx="12192000" cy="6108706"/>
              <a:chOff x="0" y="374647"/>
              <a:chExt cx="12192000" cy="6108706"/>
            </a:xfrm>
          </p:grpSpPr>
          <p:pic>
            <p:nvPicPr>
              <p:cNvPr id="11" name="Imagen 10" descr="Gráfico, Histograma&#10;&#10;Descripción generada automáticamente">
                <a:extLst>
                  <a:ext uri="{FF2B5EF4-FFF2-40B4-BE49-F238E27FC236}">
                    <a16:creationId xmlns:a16="http://schemas.microsoft.com/office/drawing/2014/main" id="{7802C935-4302-9E94-126E-62BECC127A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74647"/>
                <a:ext cx="12192000" cy="6108706"/>
              </a:xfrm>
              <a:prstGeom prst="rect">
                <a:avLst/>
              </a:prstGeom>
            </p:spPr>
          </p:pic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35349380-779F-E4D3-56AF-5442F24872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315" t="4288" r="5807"/>
              <a:stretch/>
            </p:blipFill>
            <p:spPr>
              <a:xfrm>
                <a:off x="2486400" y="1117601"/>
                <a:ext cx="2182984" cy="260155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DB832F78-E316-D02E-5EFF-2354844673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922" t="6138" r="5886" b="33518"/>
              <a:stretch/>
            </p:blipFill>
            <p:spPr>
              <a:xfrm>
                <a:off x="7636017" y="1117601"/>
                <a:ext cx="2128469" cy="260155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uadroTexto 11">
                    <a:extLst>
                      <a:ext uri="{FF2B5EF4-FFF2-40B4-BE49-F238E27FC236}">
                        <a16:creationId xmlns:a16="http://schemas.microsoft.com/office/drawing/2014/main" id="{F1F49DBE-8019-6F6D-C609-D8928FDEF1EA}"/>
                      </a:ext>
                    </a:extLst>
                  </p:cNvPr>
                  <p:cNvSpPr txBox="1"/>
                  <p:nvPr/>
                </p:nvSpPr>
                <p:spPr>
                  <a:xfrm>
                    <a:off x="2659666" y="4277810"/>
                    <a:ext cx="1166217" cy="38215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s-E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s-E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ES" sz="1000" b="0" i="0" smtClean="0">
                                          <a:latin typeface="Cambria Math" panose="02040503050406030204" pitchFamily="18" charset="0"/>
                                        </a:rPr>
                                        <m:t>HPT</m:t>
                                      </m:r>
                                    </m:sub>
                                  </m:sSub>
                                  <m:r>
                                    <a:rPr lang="es-ES" sz="10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s-E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ES" sz="1000" b="0" i="0" smtClean="0">
                                          <a:latin typeface="Cambria Math" panose="02040503050406030204" pitchFamily="18" charset="0"/>
                                        </a:rPr>
                                        <m:t>HPT</m:t>
                                      </m:r>
                                      <m:r>
                                        <a:rPr lang="es-ES" sz="1000" b="0" i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s-ES" sz="1000" b="0" i="0" smtClean="0">
                                          <a:latin typeface="Cambria Math" panose="02040503050406030204" pitchFamily="18" charset="0"/>
                                        </a:rPr>
                                        <m:t>ref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s-E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s-ES" sz="1000" b="0" i="1" smtClean="0">
                                          <a:latin typeface="Cambria Math" panose="02040503050406030204" pitchFamily="18" charset="0"/>
                                        </a:rPr>
                                        <m:t>41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s-ES" sz="1000" b="0" i="0" smtClea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b>
                                  </m:sSub>
                                  <m:r>
                                    <a:rPr lang="es-ES" sz="10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s-E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ES" sz="1000" b="0" i="0" smtClean="0">
                                          <a:latin typeface="Cambria Math" panose="02040503050406030204" pitchFamily="18" charset="0"/>
                                        </a:rPr>
                                        <m:t>ref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r>
                            <a:rPr lang="es-ES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000" b="0" i="0" cap="none" baseline="0" smtClean="0">
                              <a:latin typeface="Cambria Math" panose="02040503050406030204" pitchFamily="18" charset="0"/>
                            </a:rPr>
                            <m:t>[−]</m:t>
                          </m:r>
                        </m:oMath>
                      </m:oMathPara>
                    </a14:m>
                    <a:endParaRPr lang="es-ES" sz="1000" dirty="0">
                      <a:latin typeface="CMU Serif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2" name="CuadroTexto 11">
                    <a:extLst>
                      <a:ext uri="{FF2B5EF4-FFF2-40B4-BE49-F238E27FC236}">
                        <a16:creationId xmlns:a16="http://schemas.microsoft.com/office/drawing/2014/main" id="{F1F49DBE-8019-6F6D-C609-D8928FDEF1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9666" y="4277810"/>
                    <a:ext cx="1166217" cy="38215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3125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115445FF-CF4C-0A0D-06D3-8C5535A93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2774" y="4707467"/>
                <a:ext cx="163187" cy="30324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uadroTexto 13">
                    <a:extLst>
                      <a:ext uri="{FF2B5EF4-FFF2-40B4-BE49-F238E27FC236}">
                        <a16:creationId xmlns:a16="http://schemas.microsoft.com/office/drawing/2014/main" id="{6D6BD025-5CD7-7145-4A9A-D288BB6B2BC5}"/>
                      </a:ext>
                    </a:extLst>
                  </p:cNvPr>
                  <p:cNvSpPr txBox="1"/>
                  <p:nvPr/>
                </p:nvSpPr>
                <p:spPr>
                  <a:xfrm>
                    <a:off x="7660823" y="4468888"/>
                    <a:ext cx="1128001" cy="35772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s-E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sz="1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1000" b="0" i="0" smtClean="0">
                                      <a:latin typeface="Cambria Math" panose="02040503050406030204" pitchFamily="18" charset="0"/>
                                    </a:rPr>
                                    <m:t>LPT</m:t>
                                  </m:r>
                                </m:sub>
                              </m:sSub>
                              <m:r>
                                <a:rPr lang="es-ES" sz="10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s-E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1000" b="0" i="0" smtClean="0">
                                      <a:latin typeface="Cambria Math" panose="02040503050406030204" pitchFamily="18" charset="0"/>
                                    </a:rPr>
                                    <m:t>LPT</m:t>
                                  </m:r>
                                  <m:r>
                                    <a:rPr lang="es-ES" sz="1000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ES" sz="1000" b="0" i="0" smtClean="0">
                                      <a:latin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  <m:r>
                                <a:rPr lang="es-ES" sz="1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s-E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s-ES" sz="1000" b="0" i="1" smtClean="0">
                                          <a:latin typeface="Cambria Math" panose="02040503050406030204" pitchFamily="18" charset="0"/>
                                        </a:rPr>
                                        <m:t>45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s-ES" sz="1000" b="0" i="0" smtClea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b>
                                  </m:sSub>
                                  <m:r>
                                    <a:rPr lang="es-ES" sz="10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s-ES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ES" sz="1000" b="0" i="0" smtClean="0">
                                          <a:latin typeface="Cambria Math" panose="02040503050406030204" pitchFamily="18" charset="0"/>
                                        </a:rPr>
                                        <m:t>ref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r>
                            <a:rPr lang="es-ES" sz="1000" b="0" i="1" smtClean="0">
                              <a:latin typeface="Cambria Math" panose="02040503050406030204" pitchFamily="18" charset="0"/>
                            </a:rPr>
                            <m:t> [−]</m:t>
                          </m:r>
                        </m:oMath>
                      </m:oMathPara>
                    </a14:m>
                    <a:endParaRPr lang="es-ES" sz="1000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4" name="CuadroTexto 13">
                    <a:extLst>
                      <a:ext uri="{FF2B5EF4-FFF2-40B4-BE49-F238E27FC236}">
                        <a16:creationId xmlns:a16="http://schemas.microsoft.com/office/drawing/2014/main" id="{6D6BD025-5CD7-7145-4A9A-D288BB6B2B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0823" y="4468888"/>
                    <a:ext cx="1128001" cy="35772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784" t="-3390" r="-3243" b="-13559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65017507-5F76-F419-B7F8-0665A5DB72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6383" y="4874683"/>
                <a:ext cx="96309" cy="17039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D378AC32-0C39-B578-FE1B-7B0A5601457C}"/>
                </a:ext>
              </a:extLst>
            </p:cNvPr>
            <p:cNvSpPr txBox="1"/>
            <p:nvPr/>
          </p:nvSpPr>
          <p:spPr>
            <a:xfrm>
              <a:off x="3236919" y="3528746"/>
              <a:ext cx="5355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>
                  <a:solidFill>
                    <a:srgbClr val="FF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0.0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57DE262E-7BAD-421A-FE66-97851BCFCED9}"/>
                </a:ext>
              </a:extLst>
            </p:cNvPr>
            <p:cNvSpPr txBox="1"/>
            <p:nvPr/>
          </p:nvSpPr>
          <p:spPr>
            <a:xfrm>
              <a:off x="2910891" y="3384564"/>
              <a:ext cx="5355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>
                  <a:solidFill>
                    <a:srgbClr val="FF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0.25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4453CADB-08D3-7343-24C2-325F562FABFD}"/>
                </a:ext>
              </a:extLst>
            </p:cNvPr>
            <p:cNvSpPr txBox="1"/>
            <p:nvPr/>
          </p:nvSpPr>
          <p:spPr>
            <a:xfrm>
              <a:off x="3022607" y="2987416"/>
              <a:ext cx="5355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>
                  <a:solidFill>
                    <a:srgbClr val="FF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0.5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13EB6A97-D221-5E8F-E055-7C195CD10DCE}"/>
                </a:ext>
              </a:extLst>
            </p:cNvPr>
            <p:cNvSpPr txBox="1"/>
            <p:nvPr/>
          </p:nvSpPr>
          <p:spPr>
            <a:xfrm>
              <a:off x="3335383" y="1411556"/>
              <a:ext cx="5355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>
                  <a:solidFill>
                    <a:srgbClr val="FF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0.75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5A7D53A4-D772-9912-333B-A96D19666D3A}"/>
                </a:ext>
              </a:extLst>
            </p:cNvPr>
            <p:cNvSpPr txBox="1"/>
            <p:nvPr/>
          </p:nvSpPr>
          <p:spPr>
            <a:xfrm>
              <a:off x="3429013" y="1121403"/>
              <a:ext cx="5355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>
                  <a:solidFill>
                    <a:srgbClr val="FF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1.0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A788DB87-64E7-7EF5-E8D2-7A8FD342C88F}"/>
                </a:ext>
              </a:extLst>
            </p:cNvPr>
            <p:cNvSpPr txBox="1"/>
            <p:nvPr/>
          </p:nvSpPr>
          <p:spPr>
            <a:xfrm>
              <a:off x="2565014" y="1183604"/>
              <a:ext cx="663765" cy="26161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100" i="1" dirty="0">
                  <a:solidFill>
                    <a:srgbClr val="FF000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</a:t>
              </a:r>
              <a:r>
                <a:rPr lang="es-ES" sz="1100" baseline="-25000" dirty="0">
                  <a:solidFill>
                    <a:srgbClr val="FF000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 </a:t>
              </a:r>
              <a:r>
                <a:rPr lang="es-ES" sz="1100" dirty="0">
                  <a:solidFill>
                    <a:srgbClr val="FF000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[ - ]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F845F60B-E254-6C83-B26D-50B6F7F2A86A}"/>
                </a:ext>
              </a:extLst>
            </p:cNvPr>
            <p:cNvSpPr txBox="1"/>
            <p:nvPr/>
          </p:nvSpPr>
          <p:spPr>
            <a:xfrm>
              <a:off x="9041835" y="1170905"/>
              <a:ext cx="663765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100" i="1" dirty="0">
                  <a:solidFill>
                    <a:srgbClr val="FF000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</a:t>
              </a:r>
              <a:r>
                <a:rPr lang="es-ES" sz="1100" baseline="-25000" dirty="0">
                  <a:solidFill>
                    <a:srgbClr val="FF000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0 </a:t>
              </a:r>
              <a:r>
                <a:rPr lang="es-ES" sz="1100" dirty="0">
                  <a:solidFill>
                    <a:srgbClr val="FF000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[ - ]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3EC8171B-20FA-35B2-D678-7340BB93E935}"/>
                </a:ext>
              </a:extLst>
            </p:cNvPr>
            <p:cNvSpPr txBox="1"/>
            <p:nvPr/>
          </p:nvSpPr>
          <p:spPr>
            <a:xfrm>
              <a:off x="8463778" y="3531733"/>
              <a:ext cx="5355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>
                  <a:solidFill>
                    <a:srgbClr val="FF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0.0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6B70AF7D-F1B5-F93F-0345-7C43B7A0A556}"/>
                </a:ext>
              </a:extLst>
            </p:cNvPr>
            <p:cNvSpPr txBox="1"/>
            <p:nvPr/>
          </p:nvSpPr>
          <p:spPr>
            <a:xfrm>
              <a:off x="8650432" y="1511217"/>
              <a:ext cx="5355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>
                  <a:solidFill>
                    <a:srgbClr val="FF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0.25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559801D6-EDEE-0EB3-802E-EF2CC788BBEC}"/>
                </a:ext>
              </a:extLst>
            </p:cNvPr>
            <p:cNvSpPr txBox="1"/>
            <p:nvPr/>
          </p:nvSpPr>
          <p:spPr>
            <a:xfrm>
              <a:off x="8600012" y="1413165"/>
              <a:ext cx="5355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>
                  <a:solidFill>
                    <a:srgbClr val="FF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0.5</a:t>
              </a: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FD9DC6EB-A4D7-228E-8542-A5296B4F675F}"/>
                </a:ext>
              </a:extLst>
            </p:cNvPr>
            <p:cNvSpPr txBox="1"/>
            <p:nvPr/>
          </p:nvSpPr>
          <p:spPr>
            <a:xfrm>
              <a:off x="8067148" y="3528746"/>
              <a:ext cx="5355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>
                  <a:solidFill>
                    <a:srgbClr val="FF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0.75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8181C3E5-3BD9-1D4D-6C5E-09A331CD0496}"/>
                </a:ext>
              </a:extLst>
            </p:cNvPr>
            <p:cNvSpPr txBox="1"/>
            <p:nvPr/>
          </p:nvSpPr>
          <p:spPr>
            <a:xfrm>
              <a:off x="8215320" y="1124820"/>
              <a:ext cx="5355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b="1" dirty="0">
                  <a:solidFill>
                    <a:srgbClr val="FF000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5632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52</Words>
  <Application>Microsoft Office PowerPoint</Application>
  <PresentationFormat>Panorámica</PresentationFormat>
  <Paragraphs>28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CMU Bright</vt:lpstr>
      <vt:lpstr>CMU Sans Serif</vt:lpstr>
      <vt:lpstr>CMU Serif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ÁLVARO DEL RIO MONLEÓN</dc:creator>
  <cp:lastModifiedBy>ÁLVARO DEL RIO MONLEÓN</cp:lastModifiedBy>
  <cp:revision>2</cp:revision>
  <dcterms:created xsi:type="dcterms:W3CDTF">2024-05-26T08:47:56Z</dcterms:created>
  <dcterms:modified xsi:type="dcterms:W3CDTF">2024-05-26T10:12:23Z</dcterms:modified>
</cp:coreProperties>
</file>