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8" autoAdjust="0"/>
    <p:restoredTop sz="94660"/>
  </p:normalViewPr>
  <p:slideViewPr>
    <p:cSldViewPr snapToGrid="0">
      <p:cViewPr>
        <p:scale>
          <a:sx n="113" d="100"/>
          <a:sy n="113" d="100"/>
        </p:scale>
        <p:origin x="50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A1DB-D9FC-4906-918E-4CE2636864CC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2DB5-639D-43DE-BAF1-8FC0B606B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72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C1C3C31-909F-CA21-F426-62964107C4AA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4" name="Imagen 3" descr="Gráfico&#10;&#10;Descripción generada automáticamente">
              <a:extLst>
                <a:ext uri="{FF2B5EF4-FFF2-40B4-BE49-F238E27FC236}">
                  <a16:creationId xmlns:a16="http://schemas.microsoft.com/office/drawing/2014/main" id="{C3F90CC2-6D12-5A4E-624A-CBA7B2DC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</p:spPr>
        </p:pic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FEDDB7D-1790-102E-6C10-9D5F945420B4}"/>
                </a:ext>
              </a:extLst>
            </p:cNvPr>
            <p:cNvGrpSpPr/>
            <p:nvPr/>
          </p:nvGrpSpPr>
          <p:grpSpPr>
            <a:xfrm>
              <a:off x="1529292" y="1116053"/>
              <a:ext cx="8572869" cy="3859784"/>
              <a:chOff x="1501302" y="1102058"/>
              <a:chExt cx="8572869" cy="3859784"/>
            </a:xfrm>
          </p:grpSpPr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9E37D071-F4B4-F342-73AE-DE3AC702F945}"/>
                  </a:ext>
                </a:extLst>
              </p:cNvPr>
              <p:cNvGrpSpPr/>
              <p:nvPr/>
            </p:nvGrpSpPr>
            <p:grpSpPr>
              <a:xfrm>
                <a:off x="1501302" y="1102058"/>
                <a:ext cx="7235435" cy="3859784"/>
                <a:chOff x="1501302" y="1102058"/>
                <a:chExt cx="7235435" cy="3859784"/>
              </a:xfrm>
            </p:grpSpPr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id="{FC362DB8-7CE1-CD94-9F81-FABE3175E199}"/>
                    </a:ext>
                  </a:extLst>
                </p:cNvPr>
                <p:cNvGrpSpPr/>
                <p:nvPr/>
              </p:nvGrpSpPr>
              <p:grpSpPr>
                <a:xfrm>
                  <a:off x="1501302" y="1102058"/>
                  <a:ext cx="7235435" cy="3859784"/>
                  <a:chOff x="1501302" y="1102058"/>
                  <a:chExt cx="7235435" cy="3859784"/>
                </a:xfrm>
              </p:grpSpPr>
              <p:grpSp>
                <p:nvGrpSpPr>
                  <p:cNvPr id="33" name="Grupo 32">
                    <a:extLst>
                      <a:ext uri="{FF2B5EF4-FFF2-40B4-BE49-F238E27FC236}">
                        <a16:creationId xmlns:a16="http://schemas.microsoft.com/office/drawing/2014/main" id="{9C0C748B-8874-1985-22B8-2F8D9492E024}"/>
                      </a:ext>
                    </a:extLst>
                  </p:cNvPr>
                  <p:cNvGrpSpPr/>
                  <p:nvPr/>
                </p:nvGrpSpPr>
                <p:grpSpPr>
                  <a:xfrm>
                    <a:off x="4110021" y="1378945"/>
                    <a:ext cx="4626716" cy="3582897"/>
                    <a:chOff x="4110021" y="1378945"/>
                    <a:chExt cx="4626716" cy="3582897"/>
                  </a:xfrm>
                </p:grpSpPr>
                <p:grpSp>
                  <p:nvGrpSpPr>
                    <p:cNvPr id="29" name="Grupo 28">
                      <a:extLst>
                        <a:ext uri="{FF2B5EF4-FFF2-40B4-BE49-F238E27FC236}">
                          <a16:creationId xmlns:a16="http://schemas.microsoft.com/office/drawing/2014/main" id="{55B6CF5B-B4F9-794C-F229-D666F05376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0021" y="1378945"/>
                      <a:ext cx="4626716" cy="3205406"/>
                      <a:chOff x="4110021" y="1378945"/>
                      <a:chExt cx="4626716" cy="3205406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CuadroTexto 17">
                            <a:extLst>
                              <a:ext uri="{FF2B5EF4-FFF2-40B4-BE49-F238E27FC236}">
                                <a16:creationId xmlns:a16="http://schemas.microsoft.com/office/drawing/2014/main" id="{16B45318-AA02-37B8-2EDE-2994524661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10021" y="1378945"/>
                            <a:ext cx="797975" cy="344005"/>
                          </a:xfrm>
                          <a:prstGeom prst="rect">
                            <a:avLst/>
                          </a:prstGeom>
                          <a:noFill/>
                          <a:effectLst>
                            <a:glow rad="88900">
                              <a:schemeClr val="bg1">
                                <a:alpha val="60000"/>
                              </a:schemeClr>
                            </a:glow>
                            <a:softEdge rad="0"/>
                          </a:effectLst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sub>
                                          </m:sSub>
                                          <m: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ref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b>
                                          </m:sSub>
                                          <m: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ref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900" b="0" i="0" cap="none" baseline="0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[−]</m:t>
                                  </m:r>
                                </m:oMath>
                              </m:oMathPara>
                            </a14:m>
                            <a:endParaRPr lang="es-ES" sz="900" dirty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Calibri Light" panose="020F030202020403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CuadroTexto 17">
                            <a:extLst>
                              <a:ext uri="{FF2B5EF4-FFF2-40B4-BE49-F238E27FC236}">
                                <a16:creationId xmlns:a16="http://schemas.microsoft.com/office/drawing/2014/main" id="{16B45318-AA02-37B8-2EDE-2994524661B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10021" y="1378945"/>
                            <a:ext cx="797975" cy="34400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effectLst>
                            <a:glow rad="88900">
                              <a:schemeClr val="bg1">
                                <a:alpha val="60000"/>
                              </a:schemeClr>
                            </a:glow>
                            <a:softEdge rad="0"/>
                          </a:effectLst>
                        </p:spPr>
                        <p:txBody>
                          <a:bodyPr/>
                          <a:lstStyle/>
                          <a:p>
                            <a:r>
                              <a:rPr lang="es-E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9" name="Conector recto 18">
                        <a:extLst>
                          <a:ext uri="{FF2B5EF4-FFF2-40B4-BE49-F238E27FC236}">
                            <a16:creationId xmlns:a16="http://schemas.microsoft.com/office/drawing/2014/main" id="{99E70A48-E965-F97E-B7F3-BC9ECEEFC3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11890" y="1779078"/>
                        <a:ext cx="236814" cy="447735"/>
                      </a:xfrm>
                      <a:prstGeom prst="line">
                        <a:avLst/>
                      </a:prstGeom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CuadroTexto 21">
                            <a:extLst>
                              <a:ext uri="{FF2B5EF4-FFF2-40B4-BE49-F238E27FC236}">
                                <a16:creationId xmlns:a16="http://schemas.microsoft.com/office/drawing/2014/main" id="{9BF982D2-3B7E-D776-989D-3D48DB705B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30299" y="4262340"/>
                            <a:ext cx="806438" cy="3220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z="900" b="0" i="0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z="900" b="0" i="0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s-ES" sz="900" b="0" i="0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z="900" b="0" i="0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b>
                                          </m:sSub>
                                          <m:r>
                                            <a:rPr lang="es-ES" sz="900" b="0" i="1" smtClean="0">
                                              <a:solidFill>
                                                <a:schemeClr val="tx1">
                                                  <a:alpha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900" b="0" i="1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sz="900" b="0" i="0" smtClean="0">
                                                  <a:solidFill>
                                                    <a:schemeClr val="tx1">
                                                      <a:alpha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ref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[−]</m:t>
                                  </m:r>
                                </m:oMath>
                              </m:oMathPara>
                            </a14:m>
                            <a:endParaRPr lang="es-ES" sz="900" dirty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latin typeface="CMU Bright" panose="02000603000000000000" pitchFamily="2" charset="0"/>
                              <a:ea typeface="CMU Bright" panose="02000603000000000000" pitchFamily="2" charset="0"/>
                              <a:cs typeface="CMU Bright" panose="02000603000000000000" pitchFamily="2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CuadroTexto 21">
                            <a:extLst>
                              <a:ext uri="{FF2B5EF4-FFF2-40B4-BE49-F238E27FC236}">
                                <a16:creationId xmlns:a16="http://schemas.microsoft.com/office/drawing/2014/main" id="{9BF982D2-3B7E-D776-989D-3D48DB705B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30299" y="4262340"/>
                            <a:ext cx="806438" cy="3220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3788" t="-3774" r="-4545" b="-1132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s-E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0" name="Conector recto 29">
                      <a:extLst>
                        <a:ext uri="{FF2B5EF4-FFF2-40B4-BE49-F238E27FC236}">
                          <a16:creationId xmlns:a16="http://schemas.microsoft.com/office/drawing/2014/main" id="{7FD5DF37-F436-7184-62E6-415905FC30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15528" y="4620768"/>
                      <a:ext cx="292317" cy="34107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0" name="Imagen 39" descr="Gráfico, Gráfico de superficie&#10;&#10;Descripción generada automáticamente">
                    <a:extLst>
                      <a:ext uri="{FF2B5EF4-FFF2-40B4-BE49-F238E27FC236}">
                        <a16:creationId xmlns:a16="http://schemas.microsoft.com/office/drawing/2014/main" id="{3542B075-C8BC-0F2F-F316-DFAB4604FD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1302" y="1102058"/>
                    <a:ext cx="2024948" cy="19996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677512E5-14DB-C4FA-99D5-3AFE9FEAAC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8782" y="1150720"/>
                      <a:ext cx="593150" cy="26161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100" i="1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s-ES" sz="1100" baseline="-25000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</a:t>
                      </a:r>
                      <a14:m>
                        <m:oMath xmlns:m="http://schemas.openxmlformats.org/officeDocument/2006/math"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[</m:t>
                          </m:r>
                          <m:r>
                            <a:rPr lang="es-ES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−</m:t>
                          </m:r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]</m:t>
                          </m:r>
                        </m:oMath>
                      </a14:m>
                      <a:endParaRPr lang="es-ES" sz="11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677512E5-14DB-C4FA-99D5-3AFE9FEAAC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8782" y="1150720"/>
                      <a:ext cx="593150" cy="2616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3DD0C622-74AB-9EC4-C8E7-75F0278CD253}"/>
                    </a:ext>
                  </a:extLst>
                </p:cNvPr>
                <p:cNvSpPr txBox="1"/>
                <p:nvPr/>
              </p:nvSpPr>
              <p:spPr>
                <a:xfrm>
                  <a:off x="1688682" y="2401703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0.0</a:t>
                  </a:r>
                </a:p>
              </p:txBody>
            </p: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09CF04C-992D-896A-66A5-96793F1F6860}"/>
                    </a:ext>
                  </a:extLst>
                </p:cNvPr>
                <p:cNvSpPr txBox="1"/>
                <p:nvPr/>
              </p:nvSpPr>
              <p:spPr>
                <a:xfrm>
                  <a:off x="1730316" y="2516805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0.25</a:t>
                  </a:r>
                </a:p>
              </p:txBody>
            </p: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3227B984-D2F3-127D-9366-2E094BDE2742}"/>
                    </a:ext>
                  </a:extLst>
                </p:cNvPr>
                <p:cNvSpPr txBox="1"/>
                <p:nvPr/>
              </p:nvSpPr>
              <p:spPr>
                <a:xfrm>
                  <a:off x="1980567" y="2505655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0.5</a:t>
                  </a:r>
                </a:p>
              </p:txBody>
            </p:sp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6A1BE949-F8B2-2DB6-2C4A-08FB986C8A12}"/>
                    </a:ext>
                  </a:extLst>
                </p:cNvPr>
                <p:cNvSpPr txBox="1"/>
                <p:nvPr/>
              </p:nvSpPr>
              <p:spPr>
                <a:xfrm>
                  <a:off x="2157108" y="2555825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0.75</a:t>
                  </a:r>
                </a:p>
              </p:txBody>
            </p:sp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BC0964B-87A5-52DF-525D-310B49FD68E0}"/>
                    </a:ext>
                  </a:extLst>
                </p:cNvPr>
                <p:cNvSpPr txBox="1"/>
                <p:nvPr/>
              </p:nvSpPr>
              <p:spPr>
                <a:xfrm>
                  <a:off x="2307467" y="2440723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1.0</a:t>
                  </a:r>
                </a:p>
              </p:txBody>
            </p:sp>
          </p:grpSp>
          <p:pic>
            <p:nvPicPr>
              <p:cNvPr id="50" name="Imagen 49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BE57A326-C509-20FA-1A25-67CA1D1CC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8600" y="1102059"/>
                <a:ext cx="2200772" cy="2805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>
                    <a:extLst>
                      <a:ext uri="{FF2B5EF4-FFF2-40B4-BE49-F238E27FC236}">
                        <a16:creationId xmlns:a16="http://schemas.microsoft.com/office/drawing/2014/main" id="{68C6E714-B071-63B7-787A-CDAE2FCCF87F}"/>
                      </a:ext>
                    </a:extLst>
                  </p:cNvPr>
                  <p:cNvSpPr txBox="1"/>
                  <p:nvPr/>
                </p:nvSpPr>
                <p:spPr>
                  <a:xfrm>
                    <a:off x="9045661" y="1159427"/>
                    <a:ext cx="663765" cy="26161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100" i="1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s-ES" sz="1100" baseline="-250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0</a:t>
                    </a:r>
                    <a14:m>
                      <m:oMath xmlns:m="http://schemas.openxmlformats.org/officeDocument/2006/math"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  [</m:t>
                        </m:r>
                        <m:r>
                          <a:rPr lang="es-ES" sz="1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−</m:t>
                        </m:r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]</m:t>
                        </m:r>
                      </m:oMath>
                    </a14:m>
                    <a:endParaRPr lang="es-ES" sz="11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CuadroTexto 50">
                    <a:extLst>
                      <a:ext uri="{FF2B5EF4-FFF2-40B4-BE49-F238E27FC236}">
                        <a16:creationId xmlns:a16="http://schemas.microsoft.com/office/drawing/2014/main" id="{68C6E714-B071-63B7-787A-CDAE2FCCF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5661" y="1159427"/>
                    <a:ext cx="66376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C9F07D8-E61B-DD9D-15FD-BBB34772E79D}"/>
                  </a:ext>
                </a:extLst>
              </p:cNvPr>
              <p:cNvSpPr txBox="1"/>
              <p:nvPr/>
            </p:nvSpPr>
            <p:spPr>
              <a:xfrm>
                <a:off x="9130141" y="1654550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5D57993-173C-FFCB-EB7D-B72B723D04EE}"/>
                  </a:ext>
                </a:extLst>
              </p:cNvPr>
              <p:cNvSpPr txBox="1"/>
              <p:nvPr/>
            </p:nvSpPr>
            <p:spPr>
              <a:xfrm>
                <a:off x="8937284" y="1764996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CDB93B13-97A6-3916-6B13-9F9D79E22ABB}"/>
                  </a:ext>
                </a:extLst>
              </p:cNvPr>
              <p:cNvSpPr txBox="1"/>
              <p:nvPr/>
            </p:nvSpPr>
            <p:spPr>
              <a:xfrm>
                <a:off x="8538535" y="370071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2678BD0C-B458-B4DC-E16E-7B7F6DBC2DD2}"/>
                  </a:ext>
                </a:extLst>
              </p:cNvPr>
              <p:cNvSpPr txBox="1"/>
              <p:nvPr/>
            </p:nvSpPr>
            <p:spPr>
              <a:xfrm>
                <a:off x="9538654" y="2022692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1.0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8997C693-28A2-3226-CFBB-3A9ACCC86449}"/>
                  </a:ext>
                </a:extLst>
              </p:cNvPr>
              <p:cNvSpPr txBox="1"/>
              <p:nvPr/>
            </p:nvSpPr>
            <p:spPr>
              <a:xfrm>
                <a:off x="9332338" y="17516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65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Cambria Math</vt:lpstr>
      <vt:lpstr>CMU Bright</vt:lpstr>
      <vt:lpstr>CMU Sans Serif</vt:lpstr>
      <vt:lpstr>CMU Serif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6</cp:revision>
  <dcterms:created xsi:type="dcterms:W3CDTF">2024-05-26T08:47:56Z</dcterms:created>
  <dcterms:modified xsi:type="dcterms:W3CDTF">2024-07-15T17:21:01Z</dcterms:modified>
</cp:coreProperties>
</file>