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slide" Target="slides/slide5.xml"/><Relationship Id="rId12" Type="http://schemas.openxmlformats.org/officeDocument/2006/relationships/font" Target="fonts/Oswald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34f119c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34f119c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34f119c3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34f119c3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34f119c3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34f119c3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34f119c3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34f119c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axelalemn/prediccion-de-defunciones-por-covid-19/data?select=mexico_covid19.csv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988C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DAKO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HackMty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Oscar Peña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Alberto Dávila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Alvaro Rodriguez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Eugenia Rendón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Recursos utilizados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 de datos de casos de COVID-19 en México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3"/>
              </a:rPr>
              <a:t>https://www.kaggle.com/axelalemn/prediccion-de-defunciones-por-covid-19/data?select=mexico_covid19.csv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