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2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4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11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1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6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7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9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7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32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12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6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22C2-9268-4549-9129-01DCAEABE538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164F-77D1-4CD0-93EC-BD54EA9B12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93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13213" y="3190378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9026" y="3196581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6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580227" y="303883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376040" y="304503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379217" y="2414297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175030" y="242050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Elipse 18"/>
          <p:cNvSpPr/>
          <p:nvPr/>
        </p:nvSpPr>
        <p:spPr>
          <a:xfrm>
            <a:off x="2379217" y="358762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75030" y="359383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613213" y="406186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409026" y="406807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946343" y="3184174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42156" y="319037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8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4946343" y="4055665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422253" y="36331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360418" y="168296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156231" y="168916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4360418" y="2554457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156231" y="256066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5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6584273" y="2414297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380086" y="242050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Elipse 39"/>
          <p:cNvSpPr/>
          <p:nvPr/>
        </p:nvSpPr>
        <p:spPr>
          <a:xfrm>
            <a:off x="6584273" y="358762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380086" y="359383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7726534" y="303883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522347" y="304503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12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1887245" y="2697786"/>
            <a:ext cx="491972" cy="41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" idx="5"/>
          </p:cNvCxnSpPr>
          <p:nvPr/>
        </p:nvCxnSpPr>
        <p:spPr>
          <a:xfrm>
            <a:off x="1906062" y="3364671"/>
            <a:ext cx="505705" cy="47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6" idx="7"/>
          </p:cNvCxnSpPr>
          <p:nvPr/>
        </p:nvCxnSpPr>
        <p:spPr>
          <a:xfrm flipV="1">
            <a:off x="2705052" y="1845662"/>
            <a:ext cx="1693833" cy="62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2760956" y="2626694"/>
            <a:ext cx="1599461" cy="16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6" idx="5"/>
          </p:cNvCxnSpPr>
          <p:nvPr/>
        </p:nvCxnSpPr>
        <p:spPr>
          <a:xfrm>
            <a:off x="2705052" y="2740132"/>
            <a:ext cx="931514" cy="60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2737602" y="3481023"/>
            <a:ext cx="911859" cy="3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2737602" y="3897847"/>
            <a:ext cx="875611" cy="34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3994952" y="3390273"/>
            <a:ext cx="959528" cy="2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V="1">
            <a:off x="3990883" y="4246534"/>
            <a:ext cx="955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8" idx="6"/>
          </p:cNvCxnSpPr>
          <p:nvPr/>
        </p:nvCxnSpPr>
        <p:spPr>
          <a:xfrm flipV="1">
            <a:off x="5328082" y="3813891"/>
            <a:ext cx="1256191" cy="43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4742156" y="407219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>
            <a:off x="5336219" y="3375043"/>
            <a:ext cx="1248053" cy="40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4718803" y="2867487"/>
            <a:ext cx="298559" cy="3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4712192" y="1840970"/>
            <a:ext cx="1872080" cy="7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 flipV="1">
            <a:off x="6966012" y="3310461"/>
            <a:ext cx="755341" cy="4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>
            <a:off x="6936046" y="2606742"/>
            <a:ext cx="785307" cy="6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5255581" y="2626694"/>
            <a:ext cx="1328691" cy="60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47059" y="1597981"/>
            <a:ext cx="6782541" cy="3000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9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13213" y="3190378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409026" y="3196581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6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580227" y="303883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376040" y="304503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2379217" y="2414297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175030" y="242050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Elipse 18"/>
          <p:cNvSpPr/>
          <p:nvPr/>
        </p:nvSpPr>
        <p:spPr>
          <a:xfrm>
            <a:off x="2379217" y="358762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75030" y="359383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3613213" y="406186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409026" y="406807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946343" y="3184174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42156" y="319037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8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4946343" y="4055665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422253" y="36331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360418" y="168296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156231" y="168916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4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950613" y="2455605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740188" y="2471114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5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6584273" y="2414297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380086" y="242050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Elipse 39"/>
          <p:cNvSpPr/>
          <p:nvPr/>
        </p:nvSpPr>
        <p:spPr>
          <a:xfrm>
            <a:off x="6584273" y="3587629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380086" y="359383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7726534" y="3038836"/>
            <a:ext cx="381739" cy="38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endParaRPr lang="es-ES" sz="14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522347" y="3045039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12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1887245" y="2697786"/>
            <a:ext cx="491972" cy="41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13" idx="5"/>
          </p:cNvCxnSpPr>
          <p:nvPr/>
        </p:nvCxnSpPr>
        <p:spPr>
          <a:xfrm>
            <a:off x="1906062" y="3364671"/>
            <a:ext cx="505705" cy="47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6" idx="7"/>
          </p:cNvCxnSpPr>
          <p:nvPr/>
        </p:nvCxnSpPr>
        <p:spPr>
          <a:xfrm flipV="1">
            <a:off x="2705052" y="1845662"/>
            <a:ext cx="1693833" cy="62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endCxn id="34" idx="2"/>
          </p:cNvCxnSpPr>
          <p:nvPr/>
        </p:nvCxnSpPr>
        <p:spPr>
          <a:xfrm>
            <a:off x="2760956" y="2626694"/>
            <a:ext cx="1189657" cy="1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16" idx="5"/>
          </p:cNvCxnSpPr>
          <p:nvPr/>
        </p:nvCxnSpPr>
        <p:spPr>
          <a:xfrm>
            <a:off x="2705052" y="2740132"/>
            <a:ext cx="931514" cy="60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2737602" y="3481023"/>
            <a:ext cx="911859" cy="3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/>
          <p:nvPr/>
        </p:nvCxnSpPr>
        <p:spPr>
          <a:xfrm>
            <a:off x="2737602" y="3897847"/>
            <a:ext cx="875611" cy="34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3994952" y="3390273"/>
            <a:ext cx="959528" cy="2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flipV="1">
            <a:off x="3990883" y="4246534"/>
            <a:ext cx="955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28" idx="6"/>
          </p:cNvCxnSpPr>
          <p:nvPr/>
        </p:nvCxnSpPr>
        <p:spPr>
          <a:xfrm flipV="1">
            <a:off x="5328082" y="3813891"/>
            <a:ext cx="1256191" cy="43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4742156" y="4072190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11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>
            <a:off x="5336219" y="3375043"/>
            <a:ext cx="1248053" cy="40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4295337" y="2694421"/>
            <a:ext cx="685086" cy="55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4712192" y="1840970"/>
            <a:ext cx="1872080" cy="7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 flipV="1">
            <a:off x="6966012" y="3310461"/>
            <a:ext cx="755341" cy="49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>
            <a:off x="6936046" y="2606742"/>
            <a:ext cx="785307" cy="6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7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García Sánchez</dc:creator>
  <cp:lastModifiedBy>Álvaro García Sánchez</cp:lastModifiedBy>
  <cp:revision>6</cp:revision>
  <dcterms:created xsi:type="dcterms:W3CDTF">2015-11-16T11:03:43Z</dcterms:created>
  <dcterms:modified xsi:type="dcterms:W3CDTF">2015-12-07T16:33:13Z</dcterms:modified>
</cp:coreProperties>
</file>