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 id="2147483684" r:id="rId3"/>
  </p:sldMasterIdLst>
  <p:notesMasterIdLst>
    <p:notesMasterId r:id="rId29"/>
  </p:notesMasterIdLst>
  <p:sldIdLst>
    <p:sldId id="256" r:id="rId4"/>
    <p:sldId id="257" r:id="rId5"/>
    <p:sldId id="258" r:id="rId6"/>
    <p:sldId id="265" r:id="rId7"/>
    <p:sldId id="261" r:id="rId8"/>
    <p:sldId id="266" r:id="rId9"/>
    <p:sldId id="267" r:id="rId10"/>
    <p:sldId id="262" r:id="rId11"/>
    <p:sldId id="263" r:id="rId12"/>
    <p:sldId id="268" r:id="rId13"/>
    <p:sldId id="270" r:id="rId14"/>
    <p:sldId id="277" r:id="rId15"/>
    <p:sldId id="269" r:id="rId16"/>
    <p:sldId id="272" r:id="rId17"/>
    <p:sldId id="271" r:id="rId18"/>
    <p:sldId id="278" r:id="rId19"/>
    <p:sldId id="279" r:id="rId20"/>
    <p:sldId id="273" r:id="rId21"/>
    <p:sldId id="274" r:id="rId22"/>
    <p:sldId id="275" r:id="rId23"/>
    <p:sldId id="276" r:id="rId24"/>
    <p:sldId id="280" r:id="rId25"/>
    <p:sldId id="281" r:id="rId26"/>
    <p:sldId id="264" r:id="rId27"/>
    <p:sldId id="260"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6469" autoAdjust="0"/>
  </p:normalViewPr>
  <p:slideViewPr>
    <p:cSldViewPr snapToGrid="0">
      <p:cViewPr varScale="1">
        <p:scale>
          <a:sx n="72" d="100"/>
          <a:sy n="72" d="100"/>
        </p:scale>
        <p:origin x="1258"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9D0A7-C0BB-4552-AD14-472C699F8E16}" type="datetimeFigureOut">
              <a:rPr lang="es-ES" smtClean="0"/>
              <a:t>16/12/2024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04689-297E-4E24-9A33-C3E219E89546}" type="slidenum">
              <a:rPr lang="es-ES" smtClean="0"/>
              <a:t>‹Nº›</a:t>
            </a:fld>
            <a:endParaRPr lang="es-ES"/>
          </a:p>
        </p:txBody>
      </p:sp>
    </p:spTree>
    <p:extLst>
      <p:ext uri="{BB962C8B-B14F-4D97-AF65-F5344CB8AC3E}">
        <p14:creationId xmlns:p14="http://schemas.microsoft.com/office/powerpoint/2010/main" val="330823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5A04689-297E-4E24-9A33-C3E219E89546}" type="slidenum">
              <a:rPr lang="es-ES" smtClean="0"/>
              <a:t>3</a:t>
            </a:fld>
            <a:endParaRPr lang="es-ES"/>
          </a:p>
        </p:txBody>
      </p:sp>
    </p:spTree>
    <p:extLst>
      <p:ext uri="{BB962C8B-B14F-4D97-AF65-F5344CB8AC3E}">
        <p14:creationId xmlns:p14="http://schemas.microsoft.com/office/powerpoint/2010/main" val="3543037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7860A-57EA-AE93-430D-07F768181E1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881085D-5558-9CD5-C8DD-B3D38A73FFB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16A090C-47A3-4994-82C7-2363E9C628B0}"/>
              </a:ext>
            </a:extLst>
          </p:cNvPr>
          <p:cNvSpPr>
            <a:spLocks noGrp="1"/>
          </p:cNvSpPr>
          <p:nvPr>
            <p:ph type="body" idx="1"/>
          </p:nvPr>
        </p:nvSpPr>
        <p:spPr/>
        <p:txBody>
          <a:bodyPr/>
          <a:lstStyle/>
          <a:p>
            <a:r>
              <a:rPr lang="es-ES" sz="1200" dirty="0">
                <a:solidFill>
                  <a:schemeClr val="accent2">
                    <a:lumMod val="75000"/>
                  </a:schemeClr>
                </a:solidFill>
              </a:rPr>
              <a:t>R^2 </a:t>
            </a:r>
            <a:r>
              <a:rPr lang="en-US" dirty="0"/>
              <a:t>measures how well the model explains the variability of the target variable</a:t>
            </a:r>
            <a:endParaRPr lang="es-ES" dirty="0"/>
          </a:p>
        </p:txBody>
      </p:sp>
      <p:sp>
        <p:nvSpPr>
          <p:cNvPr id="4" name="Marcador de número de diapositiva 3">
            <a:extLst>
              <a:ext uri="{FF2B5EF4-FFF2-40B4-BE49-F238E27FC236}">
                <a16:creationId xmlns:a16="http://schemas.microsoft.com/office/drawing/2014/main" id="{16021D44-858E-538B-96F9-22B12CF1F4F5}"/>
              </a:ext>
            </a:extLst>
          </p:cNvPr>
          <p:cNvSpPr>
            <a:spLocks noGrp="1"/>
          </p:cNvSpPr>
          <p:nvPr>
            <p:ph type="sldNum" sz="quarter" idx="5"/>
          </p:nvPr>
        </p:nvSpPr>
        <p:spPr/>
        <p:txBody>
          <a:bodyPr/>
          <a:lstStyle/>
          <a:p>
            <a:fld id="{75A04689-297E-4E24-9A33-C3E219E89546}" type="slidenum">
              <a:rPr lang="es-ES" smtClean="0"/>
              <a:t>14</a:t>
            </a:fld>
            <a:endParaRPr lang="es-ES"/>
          </a:p>
        </p:txBody>
      </p:sp>
    </p:spTree>
    <p:extLst>
      <p:ext uri="{BB962C8B-B14F-4D97-AF65-F5344CB8AC3E}">
        <p14:creationId xmlns:p14="http://schemas.microsoft.com/office/powerpoint/2010/main" val="113971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3F6E8-97B6-0469-CD9C-B77A828604E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5431CAE-7FF5-430D-0777-E548AEF87DD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66C04EC-2F45-6BC7-D195-78A83A5791ED}"/>
              </a:ext>
            </a:extLst>
          </p:cNvPr>
          <p:cNvSpPr>
            <a:spLocks noGrp="1"/>
          </p:cNvSpPr>
          <p:nvPr>
            <p:ph type="body" idx="1"/>
          </p:nvPr>
        </p:nvSpPr>
        <p:spPr/>
        <p:txBody>
          <a:bodyPr/>
          <a:lstStyle/>
          <a:p>
            <a:r>
              <a:rPr lang="es-ES" altLang="es-ES" sz="1200" dirty="0">
                <a:solidFill>
                  <a:schemeClr val="accent2">
                    <a:lumMod val="75000"/>
                  </a:schemeClr>
                </a:solidFill>
              </a:rPr>
              <a:t>5 </a:t>
            </a:r>
            <a:r>
              <a:rPr lang="es-ES" altLang="es-ES" sz="1200" dirty="0" err="1">
                <a:solidFill>
                  <a:schemeClr val="accent2">
                    <a:lumMod val="75000"/>
                  </a:schemeClr>
                </a:solidFill>
              </a:rPr>
              <a:t>words</a:t>
            </a:r>
            <a:r>
              <a:rPr lang="es-ES" altLang="es-ES" sz="1200" dirty="0">
                <a:solidFill>
                  <a:schemeClr val="accent2">
                    <a:lumMod val="75000"/>
                  </a:schemeClr>
                </a:solidFill>
              </a:rPr>
              <a:t> </a:t>
            </a:r>
            <a:r>
              <a:rPr lang="es-ES" altLang="es-ES" sz="1200" dirty="0" err="1">
                <a:solidFill>
                  <a:schemeClr val="accent2">
                    <a:lumMod val="75000"/>
                  </a:schemeClr>
                </a:solidFill>
              </a:rPr>
              <a:t>before</a:t>
            </a:r>
            <a:r>
              <a:rPr lang="es-ES" altLang="es-ES" sz="1200" dirty="0">
                <a:solidFill>
                  <a:schemeClr val="accent2">
                    <a:lumMod val="75000"/>
                  </a:schemeClr>
                </a:solidFill>
              </a:rPr>
              <a:t> and after a target </a:t>
            </a:r>
            <a:endParaRPr lang="es-ES" dirty="0"/>
          </a:p>
        </p:txBody>
      </p:sp>
      <p:sp>
        <p:nvSpPr>
          <p:cNvPr id="4" name="Marcador de número de diapositiva 3">
            <a:extLst>
              <a:ext uri="{FF2B5EF4-FFF2-40B4-BE49-F238E27FC236}">
                <a16:creationId xmlns:a16="http://schemas.microsoft.com/office/drawing/2014/main" id="{252EF09B-A5E6-EE3E-20A7-5180C452CAFA}"/>
              </a:ext>
            </a:extLst>
          </p:cNvPr>
          <p:cNvSpPr>
            <a:spLocks noGrp="1"/>
          </p:cNvSpPr>
          <p:nvPr>
            <p:ph type="sldNum" sz="quarter" idx="5"/>
          </p:nvPr>
        </p:nvSpPr>
        <p:spPr/>
        <p:txBody>
          <a:bodyPr/>
          <a:lstStyle/>
          <a:p>
            <a:fld id="{75A04689-297E-4E24-9A33-C3E219E89546}" type="slidenum">
              <a:rPr lang="es-ES" smtClean="0"/>
              <a:t>15</a:t>
            </a:fld>
            <a:endParaRPr lang="es-ES"/>
          </a:p>
        </p:txBody>
      </p:sp>
    </p:spTree>
    <p:extLst>
      <p:ext uri="{BB962C8B-B14F-4D97-AF65-F5344CB8AC3E}">
        <p14:creationId xmlns:p14="http://schemas.microsoft.com/office/powerpoint/2010/main" val="3353816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E1437-43ED-14E3-6A56-475586C272D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FE11C4E-144D-1773-AC97-0575AD47D73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F9D4CEE-66F2-F2F8-4221-26712AAE4A6A}"/>
              </a:ext>
            </a:extLst>
          </p:cNvPr>
          <p:cNvSpPr>
            <a:spLocks noGrp="1"/>
          </p:cNvSpPr>
          <p:nvPr>
            <p:ph type="body" idx="1"/>
          </p:nvPr>
        </p:nvSpPr>
        <p:spPr/>
        <p:txBody>
          <a:bodyPr/>
          <a:lstStyle/>
          <a:p>
            <a:r>
              <a:rPr lang="es-ES" altLang="es-ES" sz="1200" dirty="0">
                <a:solidFill>
                  <a:schemeClr val="accent2">
                    <a:lumMod val="75000"/>
                  </a:schemeClr>
                </a:solidFill>
              </a:rPr>
              <a:t>5 </a:t>
            </a:r>
            <a:r>
              <a:rPr lang="es-ES" altLang="es-ES" sz="1200" dirty="0" err="1">
                <a:solidFill>
                  <a:schemeClr val="accent2">
                    <a:lumMod val="75000"/>
                  </a:schemeClr>
                </a:solidFill>
              </a:rPr>
              <a:t>words</a:t>
            </a:r>
            <a:r>
              <a:rPr lang="es-ES" altLang="es-ES" sz="1200" dirty="0">
                <a:solidFill>
                  <a:schemeClr val="accent2">
                    <a:lumMod val="75000"/>
                  </a:schemeClr>
                </a:solidFill>
              </a:rPr>
              <a:t> </a:t>
            </a:r>
            <a:r>
              <a:rPr lang="es-ES" altLang="es-ES" sz="1200" dirty="0" err="1">
                <a:solidFill>
                  <a:schemeClr val="accent2">
                    <a:lumMod val="75000"/>
                  </a:schemeClr>
                </a:solidFill>
              </a:rPr>
              <a:t>before</a:t>
            </a:r>
            <a:r>
              <a:rPr lang="es-ES" altLang="es-ES" sz="1200" dirty="0">
                <a:solidFill>
                  <a:schemeClr val="accent2">
                    <a:lumMod val="75000"/>
                  </a:schemeClr>
                </a:solidFill>
              </a:rPr>
              <a:t> and after a target </a:t>
            </a:r>
            <a:endParaRPr lang="es-ES" dirty="0"/>
          </a:p>
        </p:txBody>
      </p:sp>
      <p:sp>
        <p:nvSpPr>
          <p:cNvPr id="4" name="Marcador de número de diapositiva 3">
            <a:extLst>
              <a:ext uri="{FF2B5EF4-FFF2-40B4-BE49-F238E27FC236}">
                <a16:creationId xmlns:a16="http://schemas.microsoft.com/office/drawing/2014/main" id="{A83BF8A8-F672-D441-03AD-99EB51292516}"/>
              </a:ext>
            </a:extLst>
          </p:cNvPr>
          <p:cNvSpPr>
            <a:spLocks noGrp="1"/>
          </p:cNvSpPr>
          <p:nvPr>
            <p:ph type="sldNum" sz="quarter" idx="5"/>
          </p:nvPr>
        </p:nvSpPr>
        <p:spPr/>
        <p:txBody>
          <a:bodyPr/>
          <a:lstStyle/>
          <a:p>
            <a:fld id="{75A04689-297E-4E24-9A33-C3E219E89546}" type="slidenum">
              <a:rPr lang="es-ES" smtClean="0"/>
              <a:t>16</a:t>
            </a:fld>
            <a:endParaRPr lang="es-ES"/>
          </a:p>
        </p:txBody>
      </p:sp>
    </p:spTree>
    <p:extLst>
      <p:ext uri="{BB962C8B-B14F-4D97-AF65-F5344CB8AC3E}">
        <p14:creationId xmlns:p14="http://schemas.microsoft.com/office/powerpoint/2010/main" val="20879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15F2F-35A4-F8BE-5E00-C0CDF5A0E48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53BDF43-021B-95EF-F44C-7E9A8444D14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23E1481-2BCC-F0F3-5E60-0A1D6E36A3BB}"/>
              </a:ext>
            </a:extLst>
          </p:cNvPr>
          <p:cNvSpPr>
            <a:spLocks noGrp="1"/>
          </p:cNvSpPr>
          <p:nvPr>
            <p:ph type="body" idx="1"/>
          </p:nvPr>
        </p:nvSpPr>
        <p:spPr/>
        <p:txBody>
          <a:bodyPr/>
          <a:lstStyle/>
          <a:p>
            <a:r>
              <a:rPr lang="es-ES" altLang="es-ES" sz="1200" dirty="0">
                <a:solidFill>
                  <a:schemeClr val="accent2">
                    <a:lumMod val="75000"/>
                  </a:schemeClr>
                </a:solidFill>
              </a:rPr>
              <a:t>5 </a:t>
            </a:r>
            <a:r>
              <a:rPr lang="es-ES" altLang="es-ES" sz="1200" dirty="0" err="1">
                <a:solidFill>
                  <a:schemeClr val="accent2">
                    <a:lumMod val="75000"/>
                  </a:schemeClr>
                </a:solidFill>
              </a:rPr>
              <a:t>words</a:t>
            </a:r>
            <a:r>
              <a:rPr lang="es-ES" altLang="es-ES" sz="1200" dirty="0">
                <a:solidFill>
                  <a:schemeClr val="accent2">
                    <a:lumMod val="75000"/>
                  </a:schemeClr>
                </a:solidFill>
              </a:rPr>
              <a:t> </a:t>
            </a:r>
            <a:r>
              <a:rPr lang="es-ES" altLang="es-ES" sz="1200" dirty="0" err="1">
                <a:solidFill>
                  <a:schemeClr val="accent2">
                    <a:lumMod val="75000"/>
                  </a:schemeClr>
                </a:solidFill>
              </a:rPr>
              <a:t>before</a:t>
            </a:r>
            <a:r>
              <a:rPr lang="es-ES" altLang="es-ES" sz="1200" dirty="0">
                <a:solidFill>
                  <a:schemeClr val="accent2">
                    <a:lumMod val="75000"/>
                  </a:schemeClr>
                </a:solidFill>
              </a:rPr>
              <a:t> and after a target </a:t>
            </a:r>
            <a:endParaRPr lang="es-ES" dirty="0"/>
          </a:p>
        </p:txBody>
      </p:sp>
      <p:sp>
        <p:nvSpPr>
          <p:cNvPr id="4" name="Marcador de número de diapositiva 3">
            <a:extLst>
              <a:ext uri="{FF2B5EF4-FFF2-40B4-BE49-F238E27FC236}">
                <a16:creationId xmlns:a16="http://schemas.microsoft.com/office/drawing/2014/main" id="{1CC9785C-006A-1078-3E85-288F49BAA91A}"/>
              </a:ext>
            </a:extLst>
          </p:cNvPr>
          <p:cNvSpPr>
            <a:spLocks noGrp="1"/>
          </p:cNvSpPr>
          <p:nvPr>
            <p:ph type="sldNum" sz="quarter" idx="5"/>
          </p:nvPr>
        </p:nvSpPr>
        <p:spPr/>
        <p:txBody>
          <a:bodyPr/>
          <a:lstStyle/>
          <a:p>
            <a:fld id="{75A04689-297E-4E24-9A33-C3E219E89546}" type="slidenum">
              <a:rPr lang="es-ES" smtClean="0"/>
              <a:t>17</a:t>
            </a:fld>
            <a:endParaRPr lang="es-ES"/>
          </a:p>
        </p:txBody>
      </p:sp>
    </p:spTree>
    <p:extLst>
      <p:ext uri="{BB962C8B-B14F-4D97-AF65-F5344CB8AC3E}">
        <p14:creationId xmlns:p14="http://schemas.microsoft.com/office/powerpoint/2010/main" val="3637761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480B5-F5F5-8612-AED4-B5A1C48B404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E3DB48E-F229-13BA-ED94-89D87017E4D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2F9BE6B-9F33-1707-5D2C-1E0331B903E0}"/>
              </a:ext>
            </a:extLst>
          </p:cNvPr>
          <p:cNvSpPr>
            <a:spLocks noGrp="1"/>
          </p:cNvSpPr>
          <p:nvPr>
            <p:ph type="body" idx="1"/>
          </p:nvPr>
        </p:nvSpPr>
        <p:spPr/>
        <p:txBody>
          <a:bodyPr/>
          <a:lstStyle/>
          <a:p>
            <a:r>
              <a:rPr lang="es-ES" altLang="es-ES" sz="1200" dirty="0">
                <a:solidFill>
                  <a:schemeClr val="accent2">
                    <a:lumMod val="75000"/>
                  </a:schemeClr>
                </a:solidFill>
              </a:rPr>
              <a:t>5 </a:t>
            </a:r>
            <a:r>
              <a:rPr lang="es-ES" altLang="es-ES" sz="1200" dirty="0" err="1">
                <a:solidFill>
                  <a:schemeClr val="accent2">
                    <a:lumMod val="75000"/>
                  </a:schemeClr>
                </a:solidFill>
              </a:rPr>
              <a:t>words</a:t>
            </a:r>
            <a:r>
              <a:rPr lang="es-ES" altLang="es-ES" sz="1200" dirty="0">
                <a:solidFill>
                  <a:schemeClr val="accent2">
                    <a:lumMod val="75000"/>
                  </a:schemeClr>
                </a:solidFill>
              </a:rPr>
              <a:t> </a:t>
            </a:r>
            <a:r>
              <a:rPr lang="es-ES" altLang="es-ES" sz="1200" dirty="0" err="1">
                <a:solidFill>
                  <a:schemeClr val="accent2">
                    <a:lumMod val="75000"/>
                  </a:schemeClr>
                </a:solidFill>
              </a:rPr>
              <a:t>before</a:t>
            </a:r>
            <a:r>
              <a:rPr lang="es-ES" altLang="es-ES" sz="1200" dirty="0">
                <a:solidFill>
                  <a:schemeClr val="accent2">
                    <a:lumMod val="75000"/>
                  </a:schemeClr>
                </a:solidFill>
              </a:rPr>
              <a:t> and after a target </a:t>
            </a:r>
            <a:endParaRPr lang="es-ES" dirty="0"/>
          </a:p>
        </p:txBody>
      </p:sp>
      <p:sp>
        <p:nvSpPr>
          <p:cNvPr id="4" name="Marcador de número de diapositiva 3">
            <a:extLst>
              <a:ext uri="{FF2B5EF4-FFF2-40B4-BE49-F238E27FC236}">
                <a16:creationId xmlns:a16="http://schemas.microsoft.com/office/drawing/2014/main" id="{232EE7C7-CAF6-91A1-496B-381A5075B444}"/>
              </a:ext>
            </a:extLst>
          </p:cNvPr>
          <p:cNvSpPr>
            <a:spLocks noGrp="1"/>
          </p:cNvSpPr>
          <p:nvPr>
            <p:ph type="sldNum" sz="quarter" idx="5"/>
          </p:nvPr>
        </p:nvSpPr>
        <p:spPr/>
        <p:txBody>
          <a:bodyPr/>
          <a:lstStyle/>
          <a:p>
            <a:fld id="{75A04689-297E-4E24-9A33-C3E219E89546}" type="slidenum">
              <a:rPr lang="es-ES" smtClean="0"/>
              <a:t>18</a:t>
            </a:fld>
            <a:endParaRPr lang="es-ES"/>
          </a:p>
        </p:txBody>
      </p:sp>
    </p:spTree>
    <p:extLst>
      <p:ext uri="{BB962C8B-B14F-4D97-AF65-F5344CB8AC3E}">
        <p14:creationId xmlns:p14="http://schemas.microsoft.com/office/powerpoint/2010/main" val="1492961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EC8A2-3582-3344-BD43-7BBEF1DFC94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93AF8F1-7B05-7B40-CF4F-EBFD184BFFE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D4A5C94-71FA-67F6-5FFE-D14369324CC6}"/>
              </a:ext>
            </a:extLst>
          </p:cNvPr>
          <p:cNvSpPr>
            <a:spLocks noGrp="1"/>
          </p:cNvSpPr>
          <p:nvPr>
            <p:ph type="body" idx="1"/>
          </p:nvPr>
        </p:nvSpPr>
        <p:spPr/>
        <p:txBody>
          <a:bodyPr/>
          <a:lstStyle/>
          <a:p>
            <a:r>
              <a:rPr lang="es-ES" altLang="es-ES" sz="1200" dirty="0">
                <a:solidFill>
                  <a:schemeClr val="accent2">
                    <a:lumMod val="75000"/>
                  </a:schemeClr>
                </a:solidFill>
              </a:rPr>
              <a:t>5 </a:t>
            </a:r>
            <a:r>
              <a:rPr lang="es-ES" altLang="es-ES" sz="1200" dirty="0" err="1">
                <a:solidFill>
                  <a:schemeClr val="accent2">
                    <a:lumMod val="75000"/>
                  </a:schemeClr>
                </a:solidFill>
              </a:rPr>
              <a:t>words</a:t>
            </a:r>
            <a:r>
              <a:rPr lang="es-ES" altLang="es-ES" sz="1200" dirty="0">
                <a:solidFill>
                  <a:schemeClr val="accent2">
                    <a:lumMod val="75000"/>
                  </a:schemeClr>
                </a:solidFill>
              </a:rPr>
              <a:t> </a:t>
            </a:r>
            <a:r>
              <a:rPr lang="es-ES" altLang="es-ES" sz="1200" dirty="0" err="1">
                <a:solidFill>
                  <a:schemeClr val="accent2">
                    <a:lumMod val="75000"/>
                  </a:schemeClr>
                </a:solidFill>
              </a:rPr>
              <a:t>before</a:t>
            </a:r>
            <a:r>
              <a:rPr lang="es-ES" altLang="es-ES" sz="1200" dirty="0">
                <a:solidFill>
                  <a:schemeClr val="accent2">
                    <a:lumMod val="75000"/>
                  </a:schemeClr>
                </a:solidFill>
              </a:rPr>
              <a:t> and after a target </a:t>
            </a:r>
            <a:endParaRPr lang="es-ES" dirty="0"/>
          </a:p>
        </p:txBody>
      </p:sp>
      <p:sp>
        <p:nvSpPr>
          <p:cNvPr id="4" name="Marcador de número de diapositiva 3">
            <a:extLst>
              <a:ext uri="{FF2B5EF4-FFF2-40B4-BE49-F238E27FC236}">
                <a16:creationId xmlns:a16="http://schemas.microsoft.com/office/drawing/2014/main" id="{8912DAA5-BAB9-102C-888F-3A470A024589}"/>
              </a:ext>
            </a:extLst>
          </p:cNvPr>
          <p:cNvSpPr>
            <a:spLocks noGrp="1"/>
          </p:cNvSpPr>
          <p:nvPr>
            <p:ph type="sldNum" sz="quarter" idx="5"/>
          </p:nvPr>
        </p:nvSpPr>
        <p:spPr/>
        <p:txBody>
          <a:bodyPr/>
          <a:lstStyle/>
          <a:p>
            <a:fld id="{75A04689-297E-4E24-9A33-C3E219E89546}" type="slidenum">
              <a:rPr lang="es-ES" smtClean="0"/>
              <a:t>19</a:t>
            </a:fld>
            <a:endParaRPr lang="es-ES"/>
          </a:p>
        </p:txBody>
      </p:sp>
    </p:spTree>
    <p:extLst>
      <p:ext uri="{BB962C8B-B14F-4D97-AF65-F5344CB8AC3E}">
        <p14:creationId xmlns:p14="http://schemas.microsoft.com/office/powerpoint/2010/main" val="737562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FFB97-F6E8-E161-F57F-69C71D00E01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CC61EB6-95E2-9926-F1B1-928669ACE52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B4BB591-7F68-EA5F-7DB2-C31A7E75B7BE}"/>
              </a:ext>
            </a:extLst>
          </p:cNvPr>
          <p:cNvSpPr>
            <a:spLocks noGrp="1"/>
          </p:cNvSpPr>
          <p:nvPr>
            <p:ph type="body" idx="1"/>
          </p:nvPr>
        </p:nvSpPr>
        <p:spPr/>
        <p:txBody>
          <a:bodyPr/>
          <a:lstStyle/>
          <a:p>
            <a:r>
              <a:rPr lang="es-ES" altLang="es-ES" sz="1200" dirty="0">
                <a:solidFill>
                  <a:schemeClr val="accent2">
                    <a:lumMod val="75000"/>
                  </a:schemeClr>
                </a:solidFill>
              </a:rPr>
              <a:t>5 </a:t>
            </a:r>
            <a:r>
              <a:rPr lang="es-ES" altLang="es-ES" sz="1200" dirty="0" err="1">
                <a:solidFill>
                  <a:schemeClr val="accent2">
                    <a:lumMod val="75000"/>
                  </a:schemeClr>
                </a:solidFill>
              </a:rPr>
              <a:t>words</a:t>
            </a:r>
            <a:r>
              <a:rPr lang="es-ES" altLang="es-ES" sz="1200" dirty="0">
                <a:solidFill>
                  <a:schemeClr val="accent2">
                    <a:lumMod val="75000"/>
                  </a:schemeClr>
                </a:solidFill>
              </a:rPr>
              <a:t> </a:t>
            </a:r>
            <a:r>
              <a:rPr lang="es-ES" altLang="es-ES" sz="1200" dirty="0" err="1">
                <a:solidFill>
                  <a:schemeClr val="accent2">
                    <a:lumMod val="75000"/>
                  </a:schemeClr>
                </a:solidFill>
              </a:rPr>
              <a:t>before</a:t>
            </a:r>
            <a:r>
              <a:rPr lang="es-ES" altLang="es-ES" sz="1200" dirty="0">
                <a:solidFill>
                  <a:schemeClr val="accent2">
                    <a:lumMod val="75000"/>
                  </a:schemeClr>
                </a:solidFill>
              </a:rPr>
              <a:t> and after a target </a:t>
            </a:r>
            <a:endParaRPr lang="es-ES" dirty="0"/>
          </a:p>
        </p:txBody>
      </p:sp>
      <p:sp>
        <p:nvSpPr>
          <p:cNvPr id="4" name="Marcador de número de diapositiva 3">
            <a:extLst>
              <a:ext uri="{FF2B5EF4-FFF2-40B4-BE49-F238E27FC236}">
                <a16:creationId xmlns:a16="http://schemas.microsoft.com/office/drawing/2014/main" id="{73200735-B618-1AC1-968A-CEFBF20EB0D3}"/>
              </a:ext>
            </a:extLst>
          </p:cNvPr>
          <p:cNvSpPr>
            <a:spLocks noGrp="1"/>
          </p:cNvSpPr>
          <p:nvPr>
            <p:ph type="sldNum" sz="quarter" idx="5"/>
          </p:nvPr>
        </p:nvSpPr>
        <p:spPr/>
        <p:txBody>
          <a:bodyPr/>
          <a:lstStyle/>
          <a:p>
            <a:fld id="{75A04689-297E-4E24-9A33-C3E219E89546}" type="slidenum">
              <a:rPr lang="es-ES" smtClean="0"/>
              <a:t>20</a:t>
            </a:fld>
            <a:endParaRPr lang="es-ES"/>
          </a:p>
        </p:txBody>
      </p:sp>
    </p:spTree>
    <p:extLst>
      <p:ext uri="{BB962C8B-B14F-4D97-AF65-F5344CB8AC3E}">
        <p14:creationId xmlns:p14="http://schemas.microsoft.com/office/powerpoint/2010/main" val="1115493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43679-27F9-5455-6D44-D534B00C028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E917DDD-82A4-866D-FB04-D82D73B5D3D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F3A146E-98EB-23EA-C11A-ED04A0D073B5}"/>
              </a:ext>
            </a:extLst>
          </p:cNvPr>
          <p:cNvSpPr>
            <a:spLocks noGrp="1"/>
          </p:cNvSpPr>
          <p:nvPr>
            <p:ph type="body" idx="1"/>
          </p:nvPr>
        </p:nvSpPr>
        <p:spPr/>
        <p:txBody>
          <a:bodyPr/>
          <a:lstStyle/>
          <a:p>
            <a:r>
              <a:rPr lang="es-ES" altLang="es-ES" sz="1200" dirty="0">
                <a:solidFill>
                  <a:schemeClr val="accent2">
                    <a:lumMod val="75000"/>
                  </a:schemeClr>
                </a:solidFill>
              </a:rPr>
              <a:t>5 </a:t>
            </a:r>
            <a:r>
              <a:rPr lang="es-ES" altLang="es-ES" sz="1200" dirty="0" err="1">
                <a:solidFill>
                  <a:schemeClr val="accent2">
                    <a:lumMod val="75000"/>
                  </a:schemeClr>
                </a:solidFill>
              </a:rPr>
              <a:t>words</a:t>
            </a:r>
            <a:r>
              <a:rPr lang="es-ES" altLang="es-ES" sz="1200" dirty="0">
                <a:solidFill>
                  <a:schemeClr val="accent2">
                    <a:lumMod val="75000"/>
                  </a:schemeClr>
                </a:solidFill>
              </a:rPr>
              <a:t> </a:t>
            </a:r>
            <a:r>
              <a:rPr lang="es-ES" altLang="es-ES" sz="1200" dirty="0" err="1">
                <a:solidFill>
                  <a:schemeClr val="accent2">
                    <a:lumMod val="75000"/>
                  </a:schemeClr>
                </a:solidFill>
              </a:rPr>
              <a:t>before</a:t>
            </a:r>
            <a:r>
              <a:rPr lang="es-ES" altLang="es-ES" sz="1200" dirty="0">
                <a:solidFill>
                  <a:schemeClr val="accent2">
                    <a:lumMod val="75000"/>
                  </a:schemeClr>
                </a:solidFill>
              </a:rPr>
              <a:t> and after a target </a:t>
            </a:r>
            <a:endParaRPr lang="es-ES" dirty="0"/>
          </a:p>
        </p:txBody>
      </p:sp>
      <p:sp>
        <p:nvSpPr>
          <p:cNvPr id="4" name="Marcador de número de diapositiva 3">
            <a:extLst>
              <a:ext uri="{FF2B5EF4-FFF2-40B4-BE49-F238E27FC236}">
                <a16:creationId xmlns:a16="http://schemas.microsoft.com/office/drawing/2014/main" id="{19DA2CAA-A01D-0118-2F0A-132F244DE26E}"/>
              </a:ext>
            </a:extLst>
          </p:cNvPr>
          <p:cNvSpPr>
            <a:spLocks noGrp="1"/>
          </p:cNvSpPr>
          <p:nvPr>
            <p:ph type="sldNum" sz="quarter" idx="5"/>
          </p:nvPr>
        </p:nvSpPr>
        <p:spPr/>
        <p:txBody>
          <a:bodyPr/>
          <a:lstStyle/>
          <a:p>
            <a:fld id="{75A04689-297E-4E24-9A33-C3E219E89546}" type="slidenum">
              <a:rPr lang="es-ES" smtClean="0"/>
              <a:t>21</a:t>
            </a:fld>
            <a:endParaRPr lang="es-ES"/>
          </a:p>
        </p:txBody>
      </p:sp>
    </p:spTree>
    <p:extLst>
      <p:ext uri="{BB962C8B-B14F-4D97-AF65-F5344CB8AC3E}">
        <p14:creationId xmlns:p14="http://schemas.microsoft.com/office/powerpoint/2010/main" val="937104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B4622-CC34-334D-6C9F-E5CCDD03FC5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F255859-CF7F-CD7A-16A2-9DD8A080C85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38DBD5D-EDBF-305B-4310-8685B064732E}"/>
              </a:ext>
            </a:extLst>
          </p:cNvPr>
          <p:cNvSpPr>
            <a:spLocks noGrp="1"/>
          </p:cNvSpPr>
          <p:nvPr>
            <p:ph type="body" idx="1"/>
          </p:nvPr>
        </p:nvSpPr>
        <p:spPr/>
        <p:txBody>
          <a:bodyPr/>
          <a:lstStyle/>
          <a:p>
            <a:r>
              <a:rPr lang="es-ES" altLang="es-ES" sz="1200" dirty="0">
                <a:solidFill>
                  <a:schemeClr val="accent2">
                    <a:lumMod val="75000"/>
                  </a:schemeClr>
                </a:solidFill>
              </a:rPr>
              <a:t>5 </a:t>
            </a:r>
            <a:r>
              <a:rPr lang="es-ES" altLang="es-ES" sz="1200" dirty="0" err="1">
                <a:solidFill>
                  <a:schemeClr val="accent2">
                    <a:lumMod val="75000"/>
                  </a:schemeClr>
                </a:solidFill>
              </a:rPr>
              <a:t>words</a:t>
            </a:r>
            <a:r>
              <a:rPr lang="es-ES" altLang="es-ES" sz="1200" dirty="0">
                <a:solidFill>
                  <a:schemeClr val="accent2">
                    <a:lumMod val="75000"/>
                  </a:schemeClr>
                </a:solidFill>
              </a:rPr>
              <a:t> </a:t>
            </a:r>
            <a:r>
              <a:rPr lang="es-ES" altLang="es-ES" sz="1200" dirty="0" err="1">
                <a:solidFill>
                  <a:schemeClr val="accent2">
                    <a:lumMod val="75000"/>
                  </a:schemeClr>
                </a:solidFill>
              </a:rPr>
              <a:t>before</a:t>
            </a:r>
            <a:r>
              <a:rPr lang="es-ES" altLang="es-ES" sz="1200" dirty="0">
                <a:solidFill>
                  <a:schemeClr val="accent2">
                    <a:lumMod val="75000"/>
                  </a:schemeClr>
                </a:solidFill>
              </a:rPr>
              <a:t> and after a target </a:t>
            </a:r>
            <a:endParaRPr lang="es-ES" dirty="0"/>
          </a:p>
        </p:txBody>
      </p:sp>
      <p:sp>
        <p:nvSpPr>
          <p:cNvPr id="4" name="Marcador de número de diapositiva 3">
            <a:extLst>
              <a:ext uri="{FF2B5EF4-FFF2-40B4-BE49-F238E27FC236}">
                <a16:creationId xmlns:a16="http://schemas.microsoft.com/office/drawing/2014/main" id="{CA86C7FB-8A90-8ECF-A742-100EB62573FC}"/>
              </a:ext>
            </a:extLst>
          </p:cNvPr>
          <p:cNvSpPr>
            <a:spLocks noGrp="1"/>
          </p:cNvSpPr>
          <p:nvPr>
            <p:ph type="sldNum" sz="quarter" idx="5"/>
          </p:nvPr>
        </p:nvSpPr>
        <p:spPr/>
        <p:txBody>
          <a:bodyPr/>
          <a:lstStyle/>
          <a:p>
            <a:fld id="{75A04689-297E-4E24-9A33-C3E219E89546}" type="slidenum">
              <a:rPr lang="es-ES" smtClean="0"/>
              <a:t>22</a:t>
            </a:fld>
            <a:endParaRPr lang="es-ES"/>
          </a:p>
        </p:txBody>
      </p:sp>
    </p:spTree>
    <p:extLst>
      <p:ext uri="{BB962C8B-B14F-4D97-AF65-F5344CB8AC3E}">
        <p14:creationId xmlns:p14="http://schemas.microsoft.com/office/powerpoint/2010/main" val="1522131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11478-E8E8-62BC-C019-6885F66F039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51558CA-9019-02D6-F8BA-63B038ABA79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1289405-C402-7BFB-BAB5-F163FE73A3C5}"/>
              </a:ext>
            </a:extLst>
          </p:cNvPr>
          <p:cNvSpPr>
            <a:spLocks noGrp="1"/>
          </p:cNvSpPr>
          <p:nvPr>
            <p:ph type="body" idx="1"/>
          </p:nvPr>
        </p:nvSpPr>
        <p:spPr/>
        <p:txBody>
          <a:bodyPr/>
          <a:lstStyle/>
          <a:p>
            <a:r>
              <a:rPr lang="es-ES" altLang="es-ES" sz="1200" dirty="0">
                <a:solidFill>
                  <a:schemeClr val="accent2">
                    <a:lumMod val="75000"/>
                  </a:schemeClr>
                </a:solidFill>
              </a:rPr>
              <a:t>5 </a:t>
            </a:r>
            <a:r>
              <a:rPr lang="es-ES" altLang="es-ES" sz="1200" dirty="0" err="1">
                <a:solidFill>
                  <a:schemeClr val="accent2">
                    <a:lumMod val="75000"/>
                  </a:schemeClr>
                </a:solidFill>
              </a:rPr>
              <a:t>words</a:t>
            </a:r>
            <a:r>
              <a:rPr lang="es-ES" altLang="es-ES" sz="1200" dirty="0">
                <a:solidFill>
                  <a:schemeClr val="accent2">
                    <a:lumMod val="75000"/>
                  </a:schemeClr>
                </a:solidFill>
              </a:rPr>
              <a:t> </a:t>
            </a:r>
            <a:r>
              <a:rPr lang="es-ES" altLang="es-ES" sz="1200" dirty="0" err="1">
                <a:solidFill>
                  <a:schemeClr val="accent2">
                    <a:lumMod val="75000"/>
                  </a:schemeClr>
                </a:solidFill>
              </a:rPr>
              <a:t>before</a:t>
            </a:r>
            <a:r>
              <a:rPr lang="es-ES" altLang="es-ES" sz="1200" dirty="0">
                <a:solidFill>
                  <a:schemeClr val="accent2">
                    <a:lumMod val="75000"/>
                  </a:schemeClr>
                </a:solidFill>
              </a:rPr>
              <a:t> and after a target </a:t>
            </a:r>
            <a:endParaRPr lang="es-ES" dirty="0"/>
          </a:p>
        </p:txBody>
      </p:sp>
      <p:sp>
        <p:nvSpPr>
          <p:cNvPr id="4" name="Marcador de número de diapositiva 3">
            <a:extLst>
              <a:ext uri="{FF2B5EF4-FFF2-40B4-BE49-F238E27FC236}">
                <a16:creationId xmlns:a16="http://schemas.microsoft.com/office/drawing/2014/main" id="{B77BCC3F-A908-DD1C-9878-BDEC48A5302A}"/>
              </a:ext>
            </a:extLst>
          </p:cNvPr>
          <p:cNvSpPr>
            <a:spLocks noGrp="1"/>
          </p:cNvSpPr>
          <p:nvPr>
            <p:ph type="sldNum" sz="quarter" idx="5"/>
          </p:nvPr>
        </p:nvSpPr>
        <p:spPr/>
        <p:txBody>
          <a:bodyPr/>
          <a:lstStyle/>
          <a:p>
            <a:fld id="{75A04689-297E-4E24-9A33-C3E219E89546}" type="slidenum">
              <a:rPr lang="es-ES" smtClean="0"/>
              <a:t>23</a:t>
            </a:fld>
            <a:endParaRPr lang="es-ES"/>
          </a:p>
        </p:txBody>
      </p:sp>
    </p:spTree>
    <p:extLst>
      <p:ext uri="{BB962C8B-B14F-4D97-AF65-F5344CB8AC3E}">
        <p14:creationId xmlns:p14="http://schemas.microsoft.com/office/powerpoint/2010/main" val="86555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7F718-B1CB-0EAF-D027-294517B661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53D0E1B-B19B-4A52-3EA0-B1A28BC8004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3281D75-4BB3-E2D1-372F-C975E1A9BCC9}"/>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8172820-B8F8-D871-C30C-6D3AF74C67AC}"/>
              </a:ext>
            </a:extLst>
          </p:cNvPr>
          <p:cNvSpPr>
            <a:spLocks noGrp="1"/>
          </p:cNvSpPr>
          <p:nvPr>
            <p:ph type="sldNum" sz="quarter" idx="5"/>
          </p:nvPr>
        </p:nvSpPr>
        <p:spPr/>
        <p:txBody>
          <a:bodyPr/>
          <a:lstStyle/>
          <a:p>
            <a:fld id="{75A04689-297E-4E24-9A33-C3E219E89546}" type="slidenum">
              <a:rPr lang="es-ES" smtClean="0"/>
              <a:t>4</a:t>
            </a:fld>
            <a:endParaRPr lang="es-ES"/>
          </a:p>
        </p:txBody>
      </p:sp>
    </p:spTree>
    <p:extLst>
      <p:ext uri="{BB962C8B-B14F-4D97-AF65-F5344CB8AC3E}">
        <p14:creationId xmlns:p14="http://schemas.microsoft.com/office/powerpoint/2010/main" val="147617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0" i="0" dirty="0">
                <a:solidFill>
                  <a:srgbClr val="1F1F1F"/>
                </a:solidFill>
                <a:effectLst/>
                <a:latin typeface="Roboto" panose="02000000000000000000" pitchFamily="2" charset="0"/>
              </a:rPr>
              <a:t> As the rating increases, the variables fat, calories, protein, and sodium tend to rise as well, suggesting that products with higher ratings generally contain more fat, calories, protein, and sodium. This could indicate that higher-rated products have a greater amount of nutrients or ingredients, though they may also be more caloric and contain more sodium and fat.</a:t>
            </a:r>
            <a:endParaRPr lang="es-ES" dirty="0"/>
          </a:p>
        </p:txBody>
      </p:sp>
      <p:sp>
        <p:nvSpPr>
          <p:cNvPr id="4" name="Marcador de número de diapositiva 3"/>
          <p:cNvSpPr>
            <a:spLocks noGrp="1"/>
          </p:cNvSpPr>
          <p:nvPr>
            <p:ph type="sldNum" sz="quarter" idx="5"/>
          </p:nvPr>
        </p:nvSpPr>
        <p:spPr/>
        <p:txBody>
          <a:bodyPr/>
          <a:lstStyle/>
          <a:p>
            <a:fld id="{75A04689-297E-4E24-9A33-C3E219E89546}" type="slidenum">
              <a:rPr lang="es-ES" smtClean="0"/>
              <a:t>5</a:t>
            </a:fld>
            <a:endParaRPr lang="es-ES"/>
          </a:p>
        </p:txBody>
      </p:sp>
    </p:spTree>
    <p:extLst>
      <p:ext uri="{BB962C8B-B14F-4D97-AF65-F5344CB8AC3E}">
        <p14:creationId xmlns:p14="http://schemas.microsoft.com/office/powerpoint/2010/main" val="1049477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0" i="0" dirty="0">
                <a:solidFill>
                  <a:srgbClr val="1F1F1F"/>
                </a:solidFill>
                <a:effectLst/>
                <a:latin typeface="Roboto" panose="02000000000000000000" pitchFamily="2" charset="0"/>
              </a:rPr>
              <a:t> The first graph shows that the top 10 categories with the highest average ratings consistently achieve scores between 4.5 and 5. This indicates that certain categories are strongly associated with higher ratings, making them a valuable feature for the predictive model. Including these categories as variables can help the model identify patterns linked to high ratings.</a:t>
            </a:r>
          </a:p>
          <a:p>
            <a:endParaRPr lang="en-US" b="0" i="0" dirty="0">
              <a:solidFill>
                <a:srgbClr val="1F1F1F"/>
              </a:solidFill>
              <a:effectLst/>
              <a:latin typeface="Roboto" panose="02000000000000000000" pitchFamily="2" charset="0"/>
            </a:endParaRPr>
          </a:p>
          <a:p>
            <a:r>
              <a:rPr lang="en-US" b="0" i="0" dirty="0">
                <a:solidFill>
                  <a:srgbClr val="1F1F1F"/>
                </a:solidFill>
                <a:effectLst/>
                <a:latin typeface="Roboto" panose="02000000000000000000" pitchFamily="2" charset="0"/>
              </a:rPr>
              <a:t>The second graph highlights the most frequent categories in the dataset, with some, such as Bon Appetit and Peanut Free, appearing significantly more often than others. These frequent categories are likely to have a greater influence on the model simply due to their volume of data. However, this also raises the risk of bias, as the model could be disproportionately influenced by these common categories at the expense of less frequent ones</a:t>
            </a:r>
          </a:p>
          <a:p>
            <a:br>
              <a:rPr lang="en-US" dirty="0"/>
            </a:br>
            <a:r>
              <a:rPr lang="en-US" b="0" i="0" dirty="0">
                <a:solidFill>
                  <a:srgbClr val="1F1F1F"/>
                </a:solidFill>
                <a:effectLst/>
                <a:latin typeface="Roboto" panose="02000000000000000000" pitchFamily="2" charset="0"/>
              </a:rPr>
              <a:t>The third graph shows the complete distribution of average ratings by category, where most categories tend to have lower ratings, while only a few achieve consistently high averages. This variability highlights the importance of the inclusion of this categories in the model.</a:t>
            </a:r>
            <a:endParaRPr lang="es-ES" dirty="0"/>
          </a:p>
        </p:txBody>
      </p:sp>
      <p:sp>
        <p:nvSpPr>
          <p:cNvPr id="4" name="Marcador de número de diapositiva 3"/>
          <p:cNvSpPr>
            <a:spLocks noGrp="1"/>
          </p:cNvSpPr>
          <p:nvPr>
            <p:ph type="sldNum" sz="quarter" idx="5"/>
          </p:nvPr>
        </p:nvSpPr>
        <p:spPr/>
        <p:txBody>
          <a:bodyPr/>
          <a:lstStyle/>
          <a:p>
            <a:fld id="{75A04689-297E-4E24-9A33-C3E219E89546}" type="slidenum">
              <a:rPr lang="es-ES" smtClean="0"/>
              <a:t>6</a:t>
            </a:fld>
            <a:endParaRPr lang="es-ES"/>
          </a:p>
        </p:txBody>
      </p:sp>
    </p:spTree>
    <p:extLst>
      <p:ext uri="{BB962C8B-B14F-4D97-AF65-F5344CB8AC3E}">
        <p14:creationId xmlns:p14="http://schemas.microsoft.com/office/powerpoint/2010/main" val="3869988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78C84-AA9C-9075-A81A-F15EF6FEC9A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538072B-3E1E-A250-2519-55AD375A870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69F74D6-15DA-8DDB-E381-909D4A01CC24}"/>
              </a:ext>
            </a:extLst>
          </p:cNvPr>
          <p:cNvSpPr>
            <a:spLocks noGrp="1"/>
          </p:cNvSpPr>
          <p:nvPr>
            <p:ph type="body" idx="1"/>
          </p:nvPr>
        </p:nvSpPr>
        <p:spPr/>
        <p:txBody>
          <a:bodyPr/>
          <a:lstStyle/>
          <a:p>
            <a:r>
              <a:rPr lang="en-US" b="0" i="0" dirty="0">
                <a:solidFill>
                  <a:srgbClr val="1F1F1F"/>
                </a:solidFill>
                <a:effectLst/>
                <a:latin typeface="Roboto" panose="02000000000000000000" pitchFamily="2" charset="0"/>
              </a:rPr>
              <a:t> The first graph shows that the top 10 categories with the highest average ratings consistently achieve scores between 4.5 and 5. This indicates that certain categories are strongly associated with higher ratings, making them a valuable feature for the predictive model. Including these categories as variables can help the model identify patterns linked to high ratings.</a:t>
            </a:r>
          </a:p>
          <a:p>
            <a:endParaRPr lang="en-US" b="0" i="0" dirty="0">
              <a:solidFill>
                <a:srgbClr val="1F1F1F"/>
              </a:solidFill>
              <a:effectLst/>
              <a:latin typeface="Roboto" panose="02000000000000000000" pitchFamily="2" charset="0"/>
            </a:endParaRPr>
          </a:p>
          <a:p>
            <a:r>
              <a:rPr lang="en-US" b="0" i="0" dirty="0">
                <a:solidFill>
                  <a:srgbClr val="1F1F1F"/>
                </a:solidFill>
                <a:effectLst/>
                <a:latin typeface="Roboto" panose="02000000000000000000" pitchFamily="2" charset="0"/>
              </a:rPr>
              <a:t>The second graph highlights the most frequent categories in the dataset, with some, such as Bon Appetit and Peanut Free, appearing significantly more often than others. These frequent categories are likely to have a greater influence on the model simply due to their volume of data. However, this also raises the risk of bias, as the model could be disproportionately influenced by these common categories at the expense of less frequent ones</a:t>
            </a:r>
          </a:p>
          <a:p>
            <a:br>
              <a:rPr lang="en-US" dirty="0"/>
            </a:br>
            <a:r>
              <a:rPr lang="en-US" b="0" i="0" dirty="0">
                <a:solidFill>
                  <a:srgbClr val="1F1F1F"/>
                </a:solidFill>
                <a:effectLst/>
                <a:latin typeface="Roboto" panose="02000000000000000000" pitchFamily="2" charset="0"/>
              </a:rPr>
              <a:t>The third graph shows the complete distribution of average ratings by category, where most categories tend to have lower ratings, while only a few achieve consistently high averages. This variability highlights the importance of the inclusion of this categories in the model.</a:t>
            </a:r>
            <a:endParaRPr lang="es-ES" dirty="0"/>
          </a:p>
        </p:txBody>
      </p:sp>
      <p:sp>
        <p:nvSpPr>
          <p:cNvPr id="4" name="Marcador de número de diapositiva 3">
            <a:extLst>
              <a:ext uri="{FF2B5EF4-FFF2-40B4-BE49-F238E27FC236}">
                <a16:creationId xmlns:a16="http://schemas.microsoft.com/office/drawing/2014/main" id="{633AAEBB-9BF0-5750-7728-0665EED04EC8}"/>
              </a:ext>
            </a:extLst>
          </p:cNvPr>
          <p:cNvSpPr>
            <a:spLocks noGrp="1"/>
          </p:cNvSpPr>
          <p:nvPr>
            <p:ph type="sldNum" sz="quarter" idx="5"/>
          </p:nvPr>
        </p:nvSpPr>
        <p:spPr/>
        <p:txBody>
          <a:bodyPr/>
          <a:lstStyle/>
          <a:p>
            <a:fld id="{75A04689-297E-4E24-9A33-C3E219E89546}" type="slidenum">
              <a:rPr lang="es-ES" smtClean="0"/>
              <a:t>7</a:t>
            </a:fld>
            <a:endParaRPr lang="es-ES"/>
          </a:p>
        </p:txBody>
      </p:sp>
    </p:spTree>
    <p:extLst>
      <p:ext uri="{BB962C8B-B14F-4D97-AF65-F5344CB8AC3E}">
        <p14:creationId xmlns:p14="http://schemas.microsoft.com/office/powerpoint/2010/main" val="411591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ltLang="es-ES" sz="1200" dirty="0">
                <a:solidFill>
                  <a:schemeClr val="accent2">
                    <a:lumMod val="75000"/>
                  </a:schemeClr>
                </a:solidFill>
              </a:rPr>
              <a:t>5 </a:t>
            </a:r>
            <a:r>
              <a:rPr lang="es-ES" altLang="es-ES" sz="1200" dirty="0" err="1">
                <a:solidFill>
                  <a:schemeClr val="accent2">
                    <a:lumMod val="75000"/>
                  </a:schemeClr>
                </a:solidFill>
              </a:rPr>
              <a:t>words</a:t>
            </a:r>
            <a:r>
              <a:rPr lang="es-ES" altLang="es-ES" sz="1200" dirty="0">
                <a:solidFill>
                  <a:schemeClr val="accent2">
                    <a:lumMod val="75000"/>
                  </a:schemeClr>
                </a:solidFill>
              </a:rPr>
              <a:t> </a:t>
            </a:r>
            <a:r>
              <a:rPr lang="es-ES" altLang="es-ES" sz="1200" dirty="0" err="1">
                <a:solidFill>
                  <a:schemeClr val="accent2">
                    <a:lumMod val="75000"/>
                  </a:schemeClr>
                </a:solidFill>
              </a:rPr>
              <a:t>before</a:t>
            </a:r>
            <a:r>
              <a:rPr lang="es-ES" altLang="es-ES" sz="1200" dirty="0">
                <a:solidFill>
                  <a:schemeClr val="accent2">
                    <a:lumMod val="75000"/>
                  </a:schemeClr>
                </a:solidFill>
              </a:rPr>
              <a:t> and after a target </a:t>
            </a:r>
            <a:endParaRPr lang="es-ES" dirty="0"/>
          </a:p>
        </p:txBody>
      </p:sp>
      <p:sp>
        <p:nvSpPr>
          <p:cNvPr id="4" name="Marcador de número de diapositiva 3"/>
          <p:cNvSpPr>
            <a:spLocks noGrp="1"/>
          </p:cNvSpPr>
          <p:nvPr>
            <p:ph type="sldNum" sz="quarter" idx="5"/>
          </p:nvPr>
        </p:nvSpPr>
        <p:spPr/>
        <p:txBody>
          <a:bodyPr/>
          <a:lstStyle/>
          <a:p>
            <a:fld id="{75A04689-297E-4E24-9A33-C3E219E89546}" type="slidenum">
              <a:rPr lang="es-ES" smtClean="0"/>
              <a:t>10</a:t>
            </a:fld>
            <a:endParaRPr lang="es-ES"/>
          </a:p>
        </p:txBody>
      </p:sp>
    </p:spTree>
    <p:extLst>
      <p:ext uri="{BB962C8B-B14F-4D97-AF65-F5344CB8AC3E}">
        <p14:creationId xmlns:p14="http://schemas.microsoft.com/office/powerpoint/2010/main" val="3951653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7458A-6DF7-6665-87B0-430F5215AC0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9E22F28-08DA-47C4-238C-BD9DFF3F1CC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A40CC3D-9291-86CF-DFF1-788A09B9D5C7}"/>
              </a:ext>
            </a:extLst>
          </p:cNvPr>
          <p:cNvSpPr>
            <a:spLocks noGrp="1"/>
          </p:cNvSpPr>
          <p:nvPr>
            <p:ph type="body" idx="1"/>
          </p:nvPr>
        </p:nvSpPr>
        <p:spPr/>
        <p:txBody>
          <a:bodyPr/>
          <a:lstStyle/>
          <a:p>
            <a:r>
              <a:rPr lang="es-ES" altLang="es-ES" sz="1200" dirty="0">
                <a:solidFill>
                  <a:schemeClr val="accent2">
                    <a:lumMod val="75000"/>
                  </a:schemeClr>
                </a:solidFill>
              </a:rPr>
              <a:t>5 </a:t>
            </a:r>
            <a:r>
              <a:rPr lang="es-ES" altLang="es-ES" sz="1200" dirty="0" err="1">
                <a:solidFill>
                  <a:schemeClr val="accent2">
                    <a:lumMod val="75000"/>
                  </a:schemeClr>
                </a:solidFill>
              </a:rPr>
              <a:t>words</a:t>
            </a:r>
            <a:r>
              <a:rPr lang="es-ES" altLang="es-ES" sz="1200" dirty="0">
                <a:solidFill>
                  <a:schemeClr val="accent2">
                    <a:lumMod val="75000"/>
                  </a:schemeClr>
                </a:solidFill>
              </a:rPr>
              <a:t> </a:t>
            </a:r>
            <a:r>
              <a:rPr lang="es-ES" altLang="es-ES" sz="1200" dirty="0" err="1">
                <a:solidFill>
                  <a:schemeClr val="accent2">
                    <a:lumMod val="75000"/>
                  </a:schemeClr>
                </a:solidFill>
              </a:rPr>
              <a:t>before</a:t>
            </a:r>
            <a:r>
              <a:rPr lang="es-ES" altLang="es-ES" sz="1200" dirty="0">
                <a:solidFill>
                  <a:schemeClr val="accent2">
                    <a:lumMod val="75000"/>
                  </a:schemeClr>
                </a:solidFill>
              </a:rPr>
              <a:t> and after a target </a:t>
            </a:r>
          </a:p>
          <a:p>
            <a:endParaRPr lang="es-ES" sz="1200" dirty="0">
              <a:solidFill>
                <a:schemeClr val="accent2">
                  <a:lumMod val="75000"/>
                </a:schemeClr>
              </a:solidFill>
            </a:endParaRPr>
          </a:p>
          <a:p>
            <a:r>
              <a:rPr lang="es-ES" sz="1200" dirty="0">
                <a:solidFill>
                  <a:schemeClr val="accent2">
                    <a:lumMod val="75000"/>
                  </a:schemeClr>
                </a:solidFill>
              </a:rPr>
              <a:t>768?-&gt; </a:t>
            </a:r>
            <a:r>
              <a:rPr lang="es-ES" sz="1200" dirty="0" err="1">
                <a:solidFill>
                  <a:schemeClr val="accent2">
                    <a:lumMod val="75000"/>
                  </a:schemeClr>
                </a:solidFill>
              </a:rPr>
              <a:t>predetermined</a:t>
            </a:r>
            <a:r>
              <a:rPr lang="es-ES" sz="1200" dirty="0">
                <a:solidFill>
                  <a:schemeClr val="accent2">
                    <a:lumMod val="75000"/>
                  </a:schemeClr>
                </a:solidFill>
              </a:rPr>
              <a:t> </a:t>
            </a:r>
            <a:r>
              <a:rPr lang="es-ES" sz="1200" dirty="0" err="1">
                <a:solidFill>
                  <a:schemeClr val="accent2">
                    <a:lumMod val="75000"/>
                  </a:schemeClr>
                </a:solidFill>
              </a:rPr>
              <a:t>for</a:t>
            </a:r>
            <a:r>
              <a:rPr lang="es-ES" sz="1200" dirty="0">
                <a:solidFill>
                  <a:schemeClr val="accent2">
                    <a:lumMod val="75000"/>
                  </a:schemeClr>
                </a:solidFill>
              </a:rPr>
              <a:t> Bert=</a:t>
            </a:r>
            <a:r>
              <a:rPr lang="en-US" dirty="0"/>
              <a:t>12 Transformer layers (blocks)* Each layer has 12 attention heads.</a:t>
            </a:r>
            <a:endParaRPr lang="es-ES" dirty="0"/>
          </a:p>
        </p:txBody>
      </p:sp>
      <p:sp>
        <p:nvSpPr>
          <p:cNvPr id="4" name="Marcador de número de diapositiva 3">
            <a:extLst>
              <a:ext uri="{FF2B5EF4-FFF2-40B4-BE49-F238E27FC236}">
                <a16:creationId xmlns:a16="http://schemas.microsoft.com/office/drawing/2014/main" id="{E2FD401F-538F-D27A-4632-82A4735F8074}"/>
              </a:ext>
            </a:extLst>
          </p:cNvPr>
          <p:cNvSpPr>
            <a:spLocks noGrp="1"/>
          </p:cNvSpPr>
          <p:nvPr>
            <p:ph type="sldNum" sz="quarter" idx="5"/>
          </p:nvPr>
        </p:nvSpPr>
        <p:spPr/>
        <p:txBody>
          <a:bodyPr/>
          <a:lstStyle/>
          <a:p>
            <a:fld id="{75A04689-297E-4E24-9A33-C3E219E89546}" type="slidenum">
              <a:rPr lang="es-ES" smtClean="0"/>
              <a:t>11</a:t>
            </a:fld>
            <a:endParaRPr lang="es-ES"/>
          </a:p>
        </p:txBody>
      </p:sp>
    </p:spTree>
    <p:extLst>
      <p:ext uri="{BB962C8B-B14F-4D97-AF65-F5344CB8AC3E}">
        <p14:creationId xmlns:p14="http://schemas.microsoft.com/office/powerpoint/2010/main" val="2683211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63698-D42E-C6F0-23E8-B176A2B1F18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FB59BDF-7160-D2AB-C6C6-3ED565FC6C9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956BDDB-8C81-5F1A-F4BC-A20CC1115F98}"/>
              </a:ext>
            </a:extLst>
          </p:cNvPr>
          <p:cNvSpPr>
            <a:spLocks noGrp="1"/>
          </p:cNvSpPr>
          <p:nvPr>
            <p:ph type="body" idx="1"/>
          </p:nvPr>
        </p:nvSpPr>
        <p:spPr/>
        <p:txBody>
          <a:bodyPr/>
          <a:lstStyle/>
          <a:p>
            <a:r>
              <a:rPr lang="es-ES" altLang="es-ES" sz="1200" dirty="0">
                <a:solidFill>
                  <a:schemeClr val="accent2">
                    <a:lumMod val="75000"/>
                  </a:schemeClr>
                </a:solidFill>
              </a:rPr>
              <a:t>5 </a:t>
            </a:r>
            <a:r>
              <a:rPr lang="es-ES" altLang="es-ES" sz="1200" dirty="0" err="1">
                <a:solidFill>
                  <a:schemeClr val="accent2">
                    <a:lumMod val="75000"/>
                  </a:schemeClr>
                </a:solidFill>
              </a:rPr>
              <a:t>words</a:t>
            </a:r>
            <a:r>
              <a:rPr lang="es-ES" altLang="es-ES" sz="1200" dirty="0">
                <a:solidFill>
                  <a:schemeClr val="accent2">
                    <a:lumMod val="75000"/>
                  </a:schemeClr>
                </a:solidFill>
              </a:rPr>
              <a:t> </a:t>
            </a:r>
            <a:r>
              <a:rPr lang="es-ES" altLang="es-ES" sz="1200" dirty="0" err="1">
                <a:solidFill>
                  <a:schemeClr val="accent2">
                    <a:lumMod val="75000"/>
                  </a:schemeClr>
                </a:solidFill>
              </a:rPr>
              <a:t>before</a:t>
            </a:r>
            <a:r>
              <a:rPr lang="es-ES" altLang="es-ES" sz="1200" dirty="0">
                <a:solidFill>
                  <a:schemeClr val="accent2">
                    <a:lumMod val="75000"/>
                  </a:schemeClr>
                </a:solidFill>
              </a:rPr>
              <a:t> and after a target </a:t>
            </a:r>
          </a:p>
          <a:p>
            <a:endParaRPr lang="es-ES" sz="1200" dirty="0">
              <a:solidFill>
                <a:schemeClr val="accent2">
                  <a:lumMod val="75000"/>
                </a:schemeClr>
              </a:solidFill>
            </a:endParaRPr>
          </a:p>
          <a:p>
            <a:r>
              <a:rPr lang="es-ES" sz="1200" dirty="0">
                <a:solidFill>
                  <a:schemeClr val="accent2">
                    <a:lumMod val="75000"/>
                  </a:schemeClr>
                </a:solidFill>
              </a:rPr>
              <a:t>768?-&gt; </a:t>
            </a:r>
            <a:r>
              <a:rPr lang="es-ES" sz="1200" dirty="0" err="1">
                <a:solidFill>
                  <a:schemeClr val="accent2">
                    <a:lumMod val="75000"/>
                  </a:schemeClr>
                </a:solidFill>
              </a:rPr>
              <a:t>predetermined</a:t>
            </a:r>
            <a:r>
              <a:rPr lang="es-ES" sz="1200" dirty="0">
                <a:solidFill>
                  <a:schemeClr val="accent2">
                    <a:lumMod val="75000"/>
                  </a:schemeClr>
                </a:solidFill>
              </a:rPr>
              <a:t> </a:t>
            </a:r>
            <a:r>
              <a:rPr lang="es-ES" sz="1200" dirty="0" err="1">
                <a:solidFill>
                  <a:schemeClr val="accent2">
                    <a:lumMod val="75000"/>
                  </a:schemeClr>
                </a:solidFill>
              </a:rPr>
              <a:t>for</a:t>
            </a:r>
            <a:r>
              <a:rPr lang="es-ES" sz="1200" dirty="0">
                <a:solidFill>
                  <a:schemeClr val="accent2">
                    <a:lumMod val="75000"/>
                  </a:schemeClr>
                </a:solidFill>
              </a:rPr>
              <a:t> Bert=</a:t>
            </a:r>
            <a:r>
              <a:rPr lang="en-US" dirty="0"/>
              <a:t>12 Transformer layers (blocks)* Each layer has 12 attention heads.</a:t>
            </a:r>
            <a:endParaRPr lang="es-ES" dirty="0"/>
          </a:p>
        </p:txBody>
      </p:sp>
      <p:sp>
        <p:nvSpPr>
          <p:cNvPr id="4" name="Marcador de número de diapositiva 3">
            <a:extLst>
              <a:ext uri="{FF2B5EF4-FFF2-40B4-BE49-F238E27FC236}">
                <a16:creationId xmlns:a16="http://schemas.microsoft.com/office/drawing/2014/main" id="{1D51CD5F-BD46-921E-86AB-6544A6425BFF}"/>
              </a:ext>
            </a:extLst>
          </p:cNvPr>
          <p:cNvSpPr>
            <a:spLocks noGrp="1"/>
          </p:cNvSpPr>
          <p:nvPr>
            <p:ph type="sldNum" sz="quarter" idx="5"/>
          </p:nvPr>
        </p:nvSpPr>
        <p:spPr/>
        <p:txBody>
          <a:bodyPr/>
          <a:lstStyle/>
          <a:p>
            <a:fld id="{75A04689-297E-4E24-9A33-C3E219E89546}" type="slidenum">
              <a:rPr lang="es-ES" smtClean="0"/>
              <a:t>12</a:t>
            </a:fld>
            <a:endParaRPr lang="es-ES"/>
          </a:p>
        </p:txBody>
      </p:sp>
    </p:spTree>
    <p:extLst>
      <p:ext uri="{BB962C8B-B14F-4D97-AF65-F5344CB8AC3E}">
        <p14:creationId xmlns:p14="http://schemas.microsoft.com/office/powerpoint/2010/main" val="1507824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1F158-D9E6-F476-2F3C-8008AB7C080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7513F48-7D52-C3B2-58FD-07D1EC456C0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9029ABB-CB77-DF5C-4AF5-94B233DC76A7}"/>
              </a:ext>
            </a:extLst>
          </p:cNvPr>
          <p:cNvSpPr>
            <a:spLocks noGrp="1"/>
          </p:cNvSpPr>
          <p:nvPr>
            <p:ph type="body" idx="1"/>
          </p:nvPr>
        </p:nvSpPr>
        <p:spPr/>
        <p:txBody>
          <a:bodyPr/>
          <a:lstStyle/>
          <a:p>
            <a:r>
              <a:rPr lang="es-ES" sz="1200" dirty="0">
                <a:solidFill>
                  <a:schemeClr val="accent2">
                    <a:lumMod val="75000"/>
                  </a:schemeClr>
                </a:solidFill>
              </a:rPr>
              <a:t>R^2 </a:t>
            </a:r>
            <a:r>
              <a:rPr lang="en-US" dirty="0"/>
              <a:t>measures how well the model explains the variability of the target variable</a:t>
            </a:r>
            <a:endParaRPr lang="es-ES" dirty="0"/>
          </a:p>
        </p:txBody>
      </p:sp>
      <p:sp>
        <p:nvSpPr>
          <p:cNvPr id="4" name="Marcador de número de diapositiva 3">
            <a:extLst>
              <a:ext uri="{FF2B5EF4-FFF2-40B4-BE49-F238E27FC236}">
                <a16:creationId xmlns:a16="http://schemas.microsoft.com/office/drawing/2014/main" id="{60884F47-1055-9FB9-6401-CD221CE89337}"/>
              </a:ext>
            </a:extLst>
          </p:cNvPr>
          <p:cNvSpPr>
            <a:spLocks noGrp="1"/>
          </p:cNvSpPr>
          <p:nvPr>
            <p:ph type="sldNum" sz="quarter" idx="5"/>
          </p:nvPr>
        </p:nvSpPr>
        <p:spPr/>
        <p:txBody>
          <a:bodyPr/>
          <a:lstStyle/>
          <a:p>
            <a:fld id="{75A04689-297E-4E24-9A33-C3E219E89546}" type="slidenum">
              <a:rPr lang="es-ES" smtClean="0"/>
              <a:t>13</a:t>
            </a:fld>
            <a:endParaRPr lang="es-ES"/>
          </a:p>
        </p:txBody>
      </p:sp>
    </p:spTree>
    <p:extLst>
      <p:ext uri="{BB962C8B-B14F-4D97-AF65-F5344CB8AC3E}">
        <p14:creationId xmlns:p14="http://schemas.microsoft.com/office/powerpoint/2010/main" val="3167713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s-ES"/>
              <a:t>Haga clic para modificar el estilo de título del patrón</a:t>
            </a:r>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s-ES"/>
              <a:t>Haga clic para modificar el estilo de subtítulo del patrón</a:t>
            </a:r>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11905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6"/>
        <p:cNvGrpSpPr/>
        <p:nvPr/>
      </p:nvGrpSpPr>
      <p:grpSpPr>
        <a:xfrm>
          <a:off x="0" y="0"/>
          <a:ext cx="0" cy="0"/>
          <a:chOff x="0" y="0"/>
          <a:chExt cx="0" cy="0"/>
        </a:xfrm>
      </p:grpSpPr>
      <p:sp>
        <p:nvSpPr>
          <p:cNvPr id="177" name="Google Shape;177;p11"/>
          <p:cNvSpPr txBox="1">
            <a:spLocks noGrp="1"/>
          </p:cNvSpPr>
          <p:nvPr>
            <p:ph type="ctrTitle"/>
          </p:nvPr>
        </p:nvSpPr>
        <p:spPr>
          <a:xfrm>
            <a:off x="4091567" y="4100433"/>
            <a:ext cx="4074400" cy="7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3200">
                <a:solidFill>
                  <a:schemeClr val="accen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s-ES"/>
              <a:t>Haga clic para modificar el estilo de título del patrón</a:t>
            </a:r>
            <a:endParaRPr/>
          </a:p>
        </p:txBody>
      </p:sp>
      <p:sp>
        <p:nvSpPr>
          <p:cNvPr id="178" name="Google Shape;178;p11"/>
          <p:cNvSpPr txBox="1">
            <a:spLocks noGrp="1"/>
          </p:cNvSpPr>
          <p:nvPr>
            <p:ph type="subTitle" idx="1"/>
          </p:nvPr>
        </p:nvSpPr>
        <p:spPr>
          <a:xfrm>
            <a:off x="3110667" y="2398767"/>
            <a:ext cx="5970800" cy="10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s-ES"/>
              <a:t>Haga clic para modificar el estilo de subtítulo del patrón</a:t>
            </a:r>
            <a:endParaRPr/>
          </a:p>
        </p:txBody>
      </p:sp>
      <p:sp>
        <p:nvSpPr>
          <p:cNvPr id="179" name="Google Shape;179;p11"/>
          <p:cNvSpPr/>
          <p:nvPr/>
        </p:nvSpPr>
        <p:spPr>
          <a:xfrm>
            <a:off x="2161559" y="3854151"/>
            <a:ext cx="161597" cy="161912"/>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1651653" y="2809179"/>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1"/>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3" name="Google Shape;183;p11"/>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4" name="Google Shape;184;p11"/>
          <p:cNvGrpSpPr/>
          <p:nvPr/>
        </p:nvGrpSpPr>
        <p:grpSpPr>
          <a:xfrm>
            <a:off x="10956009" y="4769030"/>
            <a:ext cx="251848" cy="1575375"/>
            <a:chOff x="2877432" y="975334"/>
            <a:chExt cx="188886" cy="1181531"/>
          </a:xfrm>
        </p:grpSpPr>
        <p:sp>
          <p:nvSpPr>
            <p:cNvPr id="185" name="Google Shape;185;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8" name="Google Shape;188;p11"/>
          <p:cNvSpPr/>
          <p:nvPr/>
        </p:nvSpPr>
        <p:spPr>
          <a:xfrm>
            <a:off x="11625061" y="1553176"/>
            <a:ext cx="107336" cy="107301"/>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9" name="Google Shape;189;p11"/>
          <p:cNvGrpSpPr/>
          <p:nvPr/>
        </p:nvGrpSpPr>
        <p:grpSpPr>
          <a:xfrm>
            <a:off x="10025796" y="4324424"/>
            <a:ext cx="130745" cy="1530128"/>
            <a:chOff x="3347921" y="16006"/>
            <a:chExt cx="98059" cy="1147596"/>
          </a:xfrm>
        </p:grpSpPr>
        <p:sp>
          <p:nvSpPr>
            <p:cNvPr id="190" name="Google Shape;190;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2" name="Google Shape;192;p11"/>
          <p:cNvGrpSpPr/>
          <p:nvPr/>
        </p:nvGrpSpPr>
        <p:grpSpPr>
          <a:xfrm>
            <a:off x="1074428" y="3938218"/>
            <a:ext cx="161563" cy="1013993"/>
            <a:chOff x="5245196" y="3136513"/>
            <a:chExt cx="121172" cy="760495"/>
          </a:xfrm>
        </p:grpSpPr>
        <p:sp>
          <p:nvSpPr>
            <p:cNvPr id="193" name="Google Shape;193;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11"/>
          <p:cNvGrpSpPr/>
          <p:nvPr/>
        </p:nvGrpSpPr>
        <p:grpSpPr>
          <a:xfrm>
            <a:off x="334156" y="3203068"/>
            <a:ext cx="251533" cy="3291139"/>
            <a:chOff x="250617" y="2402301"/>
            <a:chExt cx="188650" cy="2468354"/>
          </a:xfrm>
        </p:grpSpPr>
        <p:sp>
          <p:nvSpPr>
            <p:cNvPr id="196" name="Google Shape;196;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0" name="Google Shape;200;p11"/>
          <p:cNvSpPr/>
          <p:nvPr/>
        </p:nvSpPr>
        <p:spPr>
          <a:xfrm>
            <a:off x="11076286" y="-511969"/>
            <a:ext cx="11285" cy="3359516"/>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1" name="Google Shape;201;p11"/>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2" name="Google Shape;202;p11"/>
          <p:cNvGrpSpPr/>
          <p:nvPr/>
        </p:nvGrpSpPr>
        <p:grpSpPr>
          <a:xfrm>
            <a:off x="2718253" y="231877"/>
            <a:ext cx="76799" cy="1109065"/>
            <a:chOff x="2038689" y="173907"/>
            <a:chExt cx="57599" cy="831799"/>
          </a:xfrm>
        </p:grpSpPr>
        <p:sp>
          <p:nvSpPr>
            <p:cNvPr id="203" name="Google Shape;203;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5" name="Google Shape;205;p11"/>
          <p:cNvSpPr/>
          <p:nvPr/>
        </p:nvSpPr>
        <p:spPr>
          <a:xfrm>
            <a:off x="10109787" y="2446045"/>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6" name="Google Shape;206;p11"/>
          <p:cNvGrpSpPr/>
          <p:nvPr/>
        </p:nvGrpSpPr>
        <p:grpSpPr>
          <a:xfrm>
            <a:off x="6560227" y="-661988"/>
            <a:ext cx="251848" cy="1575375"/>
            <a:chOff x="2877432" y="975334"/>
            <a:chExt cx="188886" cy="1181531"/>
          </a:xfrm>
        </p:grpSpPr>
        <p:sp>
          <p:nvSpPr>
            <p:cNvPr id="207" name="Google Shape;207;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0" name="Google Shape;210;p11"/>
          <p:cNvSpPr/>
          <p:nvPr/>
        </p:nvSpPr>
        <p:spPr>
          <a:xfrm>
            <a:off x="9446406" y="732763"/>
            <a:ext cx="107301" cy="107301"/>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1" name="Google Shape;211;p11"/>
          <p:cNvGrpSpPr/>
          <p:nvPr/>
        </p:nvGrpSpPr>
        <p:grpSpPr>
          <a:xfrm>
            <a:off x="4040628" y="-298465"/>
            <a:ext cx="161563" cy="1013993"/>
            <a:chOff x="5245196" y="3136513"/>
            <a:chExt cx="121172" cy="760495"/>
          </a:xfrm>
        </p:grpSpPr>
        <p:sp>
          <p:nvSpPr>
            <p:cNvPr id="212" name="Google Shape;21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4" name="Google Shape;214;p11"/>
          <p:cNvGrpSpPr/>
          <p:nvPr/>
        </p:nvGrpSpPr>
        <p:grpSpPr>
          <a:xfrm>
            <a:off x="3075057" y="3425629"/>
            <a:ext cx="265649" cy="3771913"/>
            <a:chOff x="1608717" y="1280046"/>
            <a:chExt cx="199237" cy="2828935"/>
          </a:xfrm>
        </p:grpSpPr>
        <p:sp>
          <p:nvSpPr>
            <p:cNvPr id="215" name="Google Shape;215;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56217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8"/>
        <p:cNvGrpSpPr/>
        <p:nvPr/>
      </p:nvGrpSpPr>
      <p:grpSpPr>
        <a:xfrm>
          <a:off x="0" y="0"/>
          <a:ext cx="0" cy="0"/>
          <a:chOff x="0" y="0"/>
          <a:chExt cx="0" cy="0"/>
        </a:xfrm>
      </p:grpSpPr>
      <p:sp>
        <p:nvSpPr>
          <p:cNvPr id="219" name="Google Shape;219;p12"/>
          <p:cNvSpPr txBox="1">
            <a:spLocks noGrp="1"/>
          </p:cNvSpPr>
          <p:nvPr>
            <p:ph type="title" hasCustomPrompt="1"/>
          </p:nvPr>
        </p:nvSpPr>
        <p:spPr>
          <a:xfrm>
            <a:off x="2311633" y="1142200"/>
            <a:ext cx="7568800" cy="164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20" name="Google Shape;220;p12"/>
          <p:cNvSpPr txBox="1">
            <a:spLocks noGrp="1"/>
          </p:cNvSpPr>
          <p:nvPr>
            <p:ph type="body" idx="1"/>
          </p:nvPr>
        </p:nvSpPr>
        <p:spPr>
          <a:xfrm>
            <a:off x="4277433" y="2782600"/>
            <a:ext cx="3637200" cy="954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s-ES"/>
              <a:t>Haga clic para modificar los estilos de texto del patrón</a:t>
            </a:r>
          </a:p>
        </p:txBody>
      </p:sp>
      <p:grpSp>
        <p:nvGrpSpPr>
          <p:cNvPr id="221" name="Google Shape;221;p12"/>
          <p:cNvGrpSpPr/>
          <p:nvPr/>
        </p:nvGrpSpPr>
        <p:grpSpPr>
          <a:xfrm>
            <a:off x="963261" y="4550055"/>
            <a:ext cx="10265493" cy="2511284"/>
            <a:chOff x="4558950" y="838825"/>
            <a:chExt cx="2813800" cy="688350"/>
          </a:xfrm>
        </p:grpSpPr>
        <p:sp>
          <p:nvSpPr>
            <p:cNvPr id="222" name="Google Shape;222;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97981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259" name="Google Shape;259;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s-ES"/>
              <a:t>Haga clic para modificar el estilo de título del patrón</a:t>
            </a:r>
            <a:endParaRPr/>
          </a:p>
        </p:txBody>
      </p:sp>
      <p:sp>
        <p:nvSpPr>
          <p:cNvPr id="270" name="Google Shape;270;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271" name="Google Shape;271;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s-ES"/>
              <a:t>Haga clic para modificar el estilo de título del patrón</a:t>
            </a:r>
            <a:endParaRPr/>
          </a:p>
        </p:txBody>
      </p:sp>
      <p:sp>
        <p:nvSpPr>
          <p:cNvPr id="273" name="Google Shape;273;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274" name="Google Shape;274;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a:t>Haga clic para modificar el estilo de título del patrón</a:t>
            </a:r>
            <a:endParaRPr/>
          </a:p>
        </p:txBody>
      </p:sp>
      <p:sp>
        <p:nvSpPr>
          <p:cNvPr id="276" name="Google Shape;276;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s-ES"/>
              <a:t>Haga clic para modificar el estilo de título del patrón</a:t>
            </a:r>
            <a:endParaRPr/>
          </a:p>
        </p:txBody>
      </p:sp>
      <p:sp>
        <p:nvSpPr>
          <p:cNvPr id="277" name="Google Shape;277;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s-ES"/>
              <a:t>Haga clic para modificar el estilo de título del patrón</a:t>
            </a:r>
            <a:endParaRPr/>
          </a:p>
        </p:txBody>
      </p:sp>
    </p:spTree>
    <p:extLst>
      <p:ext uri="{BB962C8B-B14F-4D97-AF65-F5344CB8AC3E}">
        <p14:creationId xmlns:p14="http://schemas.microsoft.com/office/powerpoint/2010/main" val="188053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9"/>
        <p:cNvGrpSpPr/>
        <p:nvPr/>
      </p:nvGrpSpPr>
      <p:grpSpPr>
        <a:xfrm>
          <a:off x="0" y="0"/>
          <a:ext cx="0" cy="0"/>
          <a:chOff x="0" y="0"/>
          <a:chExt cx="0" cy="0"/>
        </a:xfrm>
      </p:grpSpPr>
      <p:sp>
        <p:nvSpPr>
          <p:cNvPr id="280" name="Google Shape;280;p14"/>
          <p:cNvSpPr txBox="1">
            <a:spLocks noGrp="1"/>
          </p:cNvSpPr>
          <p:nvPr>
            <p:ph type="ctrTitle"/>
          </p:nvPr>
        </p:nvSpPr>
        <p:spPr>
          <a:xfrm>
            <a:off x="6261975" y="1820105"/>
            <a:ext cx="35408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281" name="Google Shape;281;p14"/>
          <p:cNvSpPr txBox="1">
            <a:spLocks noGrp="1"/>
          </p:cNvSpPr>
          <p:nvPr>
            <p:ph type="subTitle" idx="1"/>
          </p:nvPr>
        </p:nvSpPr>
        <p:spPr>
          <a:xfrm>
            <a:off x="6261975" y="2446855"/>
            <a:ext cx="4052400" cy="12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282" name="Google Shape;282;p14"/>
          <p:cNvSpPr txBox="1">
            <a:spLocks noGrp="1"/>
          </p:cNvSpPr>
          <p:nvPr>
            <p:ph type="ctrTitle" idx="2"/>
          </p:nvPr>
        </p:nvSpPr>
        <p:spPr>
          <a:xfrm>
            <a:off x="2533533" y="4170589"/>
            <a:ext cx="32972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283" name="Google Shape;283;p14"/>
          <p:cNvSpPr txBox="1">
            <a:spLocks noGrp="1"/>
          </p:cNvSpPr>
          <p:nvPr>
            <p:ph type="subTitle" idx="3"/>
          </p:nvPr>
        </p:nvSpPr>
        <p:spPr>
          <a:xfrm>
            <a:off x="1778500" y="4797853"/>
            <a:ext cx="4052400" cy="1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284" name="Google Shape;284;p14"/>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4"/>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4"/>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7" name="Google Shape;287;p14"/>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8" name="Google Shape;288;p14"/>
          <p:cNvGrpSpPr/>
          <p:nvPr/>
        </p:nvGrpSpPr>
        <p:grpSpPr>
          <a:xfrm>
            <a:off x="8834845" y="-219415"/>
            <a:ext cx="161563" cy="1013993"/>
            <a:chOff x="5245196" y="3136513"/>
            <a:chExt cx="121172" cy="760495"/>
          </a:xfrm>
        </p:grpSpPr>
        <p:sp>
          <p:nvSpPr>
            <p:cNvPr id="289" name="Google Shape;289;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1" name="Google Shape;291;p14"/>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14"/>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3" name="Google Shape;293;p14"/>
          <p:cNvSpPr txBox="1">
            <a:spLocks noGrp="1"/>
          </p:cNvSpPr>
          <p:nvPr>
            <p:ph type="ctrTitle" idx="4"/>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a:t>Haga clic para modificar el estilo de título del patrón</a:t>
            </a:r>
            <a:endParaRPr/>
          </a:p>
        </p:txBody>
      </p:sp>
    </p:spTree>
    <p:extLst>
      <p:ext uri="{BB962C8B-B14F-4D97-AF65-F5344CB8AC3E}">
        <p14:creationId xmlns:p14="http://schemas.microsoft.com/office/powerpoint/2010/main" val="2182884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4"/>
        <p:cNvGrpSpPr/>
        <p:nvPr/>
      </p:nvGrpSpPr>
      <p:grpSpPr>
        <a:xfrm>
          <a:off x="0" y="0"/>
          <a:ext cx="0" cy="0"/>
          <a:chOff x="0" y="0"/>
          <a:chExt cx="0" cy="0"/>
        </a:xfrm>
      </p:grpSpPr>
      <p:sp>
        <p:nvSpPr>
          <p:cNvPr id="295" name="Google Shape;295;p1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1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8" name="Google Shape;298;p1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9" name="Google Shape;299;p15"/>
          <p:cNvGrpSpPr/>
          <p:nvPr/>
        </p:nvGrpSpPr>
        <p:grpSpPr>
          <a:xfrm>
            <a:off x="8834845" y="-219415"/>
            <a:ext cx="161563" cy="1013993"/>
            <a:chOff x="5245196" y="3136513"/>
            <a:chExt cx="121172" cy="760495"/>
          </a:xfrm>
        </p:grpSpPr>
        <p:sp>
          <p:nvSpPr>
            <p:cNvPr id="300" name="Google Shape;300;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2" name="Google Shape;302;p1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4" name="Google Shape;304;p15"/>
          <p:cNvSpPr txBox="1">
            <a:spLocks noGrp="1"/>
          </p:cNvSpPr>
          <p:nvPr>
            <p:ph type="ctrTitle"/>
          </p:nvPr>
        </p:nvSpPr>
        <p:spPr>
          <a:xfrm>
            <a:off x="1188301"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305" name="Google Shape;305;p15"/>
          <p:cNvSpPr txBox="1">
            <a:spLocks noGrp="1"/>
          </p:cNvSpPr>
          <p:nvPr>
            <p:ph type="subTitle" idx="1"/>
          </p:nvPr>
        </p:nvSpPr>
        <p:spPr>
          <a:xfrm>
            <a:off x="1188301"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06" name="Google Shape;306;p15"/>
          <p:cNvSpPr txBox="1">
            <a:spLocks noGrp="1"/>
          </p:cNvSpPr>
          <p:nvPr>
            <p:ph type="ctrTitle" idx="2"/>
          </p:nvPr>
        </p:nvSpPr>
        <p:spPr>
          <a:xfrm>
            <a:off x="4670897"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307" name="Google Shape;307;p15"/>
          <p:cNvSpPr txBox="1">
            <a:spLocks noGrp="1"/>
          </p:cNvSpPr>
          <p:nvPr>
            <p:ph type="subTitle" idx="3"/>
          </p:nvPr>
        </p:nvSpPr>
        <p:spPr>
          <a:xfrm>
            <a:off x="4670897"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08" name="Google Shape;308;p15"/>
          <p:cNvSpPr txBox="1">
            <a:spLocks noGrp="1"/>
          </p:cNvSpPr>
          <p:nvPr>
            <p:ph type="ctrTitle" idx="4"/>
          </p:nvPr>
        </p:nvSpPr>
        <p:spPr>
          <a:xfrm>
            <a:off x="8166125"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309" name="Google Shape;309;p15"/>
          <p:cNvSpPr txBox="1">
            <a:spLocks noGrp="1"/>
          </p:cNvSpPr>
          <p:nvPr>
            <p:ph type="subTitle" idx="5"/>
          </p:nvPr>
        </p:nvSpPr>
        <p:spPr>
          <a:xfrm>
            <a:off x="8166125"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10" name="Google Shape;310;p15"/>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a:t>Haga clic para modificar el estilo de título del patrón</a:t>
            </a:r>
            <a:endParaRPr/>
          </a:p>
        </p:txBody>
      </p:sp>
    </p:spTree>
    <p:extLst>
      <p:ext uri="{BB962C8B-B14F-4D97-AF65-F5344CB8AC3E}">
        <p14:creationId xmlns:p14="http://schemas.microsoft.com/office/powerpoint/2010/main" val="1239967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1"/>
        <p:cNvGrpSpPr/>
        <p:nvPr/>
      </p:nvGrpSpPr>
      <p:grpSpPr>
        <a:xfrm>
          <a:off x="0" y="0"/>
          <a:ext cx="0" cy="0"/>
          <a:chOff x="0" y="0"/>
          <a:chExt cx="0" cy="0"/>
        </a:xfrm>
      </p:grpSpPr>
      <p:sp>
        <p:nvSpPr>
          <p:cNvPr id="312" name="Google Shape;312;p16"/>
          <p:cNvSpPr txBox="1">
            <a:spLocks noGrp="1"/>
          </p:cNvSpPr>
          <p:nvPr>
            <p:ph type="ctrTitle"/>
          </p:nvPr>
        </p:nvSpPr>
        <p:spPr>
          <a:xfrm>
            <a:off x="1495367"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313" name="Google Shape;313;p16"/>
          <p:cNvSpPr txBox="1">
            <a:spLocks noGrp="1"/>
          </p:cNvSpPr>
          <p:nvPr>
            <p:ph type="subTitle" idx="1"/>
          </p:nvPr>
        </p:nvSpPr>
        <p:spPr>
          <a:xfrm>
            <a:off x="1282567" y="2191668"/>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14" name="Google Shape;314;p16"/>
          <p:cNvSpPr txBox="1">
            <a:spLocks noGrp="1"/>
          </p:cNvSpPr>
          <p:nvPr>
            <p:ph type="ctrTitle" idx="2"/>
          </p:nvPr>
        </p:nvSpPr>
        <p:spPr>
          <a:xfrm>
            <a:off x="4837684"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315" name="Google Shape;315;p16"/>
          <p:cNvSpPr txBox="1">
            <a:spLocks noGrp="1"/>
          </p:cNvSpPr>
          <p:nvPr>
            <p:ph type="subTitle" idx="3"/>
          </p:nvPr>
        </p:nvSpPr>
        <p:spPr>
          <a:xfrm>
            <a:off x="4624884" y="2191679"/>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16" name="Google Shape;316;p16"/>
          <p:cNvSpPr txBox="1">
            <a:spLocks noGrp="1"/>
          </p:cNvSpPr>
          <p:nvPr>
            <p:ph type="ctrTitle" idx="4"/>
          </p:nvPr>
        </p:nvSpPr>
        <p:spPr>
          <a:xfrm>
            <a:off x="8190165"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317" name="Google Shape;317;p16"/>
          <p:cNvSpPr txBox="1">
            <a:spLocks noGrp="1"/>
          </p:cNvSpPr>
          <p:nvPr>
            <p:ph type="subTitle" idx="5"/>
          </p:nvPr>
        </p:nvSpPr>
        <p:spPr>
          <a:xfrm>
            <a:off x="7930565" y="2191668"/>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18" name="Google Shape;318;p16"/>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a:t>Haga clic para modificar el estilo de título del patrón</a:t>
            </a:r>
            <a:endParaRPr/>
          </a:p>
        </p:txBody>
      </p:sp>
      <p:sp>
        <p:nvSpPr>
          <p:cNvPr id="319" name="Google Shape;319;p16"/>
          <p:cNvSpPr txBox="1">
            <a:spLocks noGrp="1"/>
          </p:cNvSpPr>
          <p:nvPr>
            <p:ph type="ctrTitle" idx="7"/>
          </p:nvPr>
        </p:nvSpPr>
        <p:spPr>
          <a:xfrm>
            <a:off x="1495367"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320" name="Google Shape;320;p16"/>
          <p:cNvSpPr txBox="1">
            <a:spLocks noGrp="1"/>
          </p:cNvSpPr>
          <p:nvPr>
            <p:ph type="subTitle" idx="8"/>
          </p:nvPr>
        </p:nvSpPr>
        <p:spPr>
          <a:xfrm>
            <a:off x="1282567" y="4639001"/>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21" name="Google Shape;321;p16"/>
          <p:cNvSpPr txBox="1">
            <a:spLocks noGrp="1"/>
          </p:cNvSpPr>
          <p:nvPr>
            <p:ph type="ctrTitle" idx="9"/>
          </p:nvPr>
        </p:nvSpPr>
        <p:spPr>
          <a:xfrm>
            <a:off x="4837684"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322" name="Google Shape;322;p16"/>
          <p:cNvSpPr txBox="1">
            <a:spLocks noGrp="1"/>
          </p:cNvSpPr>
          <p:nvPr>
            <p:ph type="subTitle" idx="13"/>
          </p:nvPr>
        </p:nvSpPr>
        <p:spPr>
          <a:xfrm>
            <a:off x="4711484" y="4639001"/>
            <a:ext cx="27608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23" name="Google Shape;323;p16"/>
          <p:cNvSpPr txBox="1">
            <a:spLocks noGrp="1"/>
          </p:cNvSpPr>
          <p:nvPr>
            <p:ph type="ctrTitle" idx="14"/>
          </p:nvPr>
        </p:nvSpPr>
        <p:spPr>
          <a:xfrm>
            <a:off x="8190165"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324" name="Google Shape;324;p16"/>
          <p:cNvSpPr txBox="1">
            <a:spLocks noGrp="1"/>
          </p:cNvSpPr>
          <p:nvPr>
            <p:ph type="subTitle" idx="15"/>
          </p:nvPr>
        </p:nvSpPr>
        <p:spPr>
          <a:xfrm>
            <a:off x="7930565" y="4639001"/>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25" name="Google Shape;325;p1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 name="Google Shape;333;p1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86975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624721"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336" name="Google Shape;336;p17"/>
          <p:cNvSpPr txBox="1">
            <a:spLocks noGrp="1"/>
          </p:cNvSpPr>
          <p:nvPr>
            <p:ph type="subTitle" idx="1"/>
          </p:nvPr>
        </p:nvSpPr>
        <p:spPr>
          <a:xfrm>
            <a:off x="1624721"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37" name="Google Shape;337;p17"/>
          <p:cNvSpPr txBox="1">
            <a:spLocks noGrp="1"/>
          </p:cNvSpPr>
          <p:nvPr>
            <p:ph type="ctrTitle" idx="2"/>
          </p:nvPr>
        </p:nvSpPr>
        <p:spPr>
          <a:xfrm>
            <a:off x="8072740"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338" name="Google Shape;338;p17"/>
          <p:cNvSpPr txBox="1">
            <a:spLocks noGrp="1"/>
          </p:cNvSpPr>
          <p:nvPr>
            <p:ph type="subTitle" idx="3"/>
          </p:nvPr>
        </p:nvSpPr>
        <p:spPr>
          <a:xfrm>
            <a:off x="8072740"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39" name="Google Shape;339;p17"/>
          <p:cNvSpPr txBox="1">
            <a:spLocks noGrp="1"/>
          </p:cNvSpPr>
          <p:nvPr>
            <p:ph type="ctrTitle" idx="4"/>
          </p:nvPr>
        </p:nvSpPr>
        <p:spPr>
          <a:xfrm>
            <a:off x="1624721"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340" name="Google Shape;340;p17"/>
          <p:cNvSpPr txBox="1">
            <a:spLocks noGrp="1"/>
          </p:cNvSpPr>
          <p:nvPr>
            <p:ph type="subTitle" idx="5"/>
          </p:nvPr>
        </p:nvSpPr>
        <p:spPr>
          <a:xfrm>
            <a:off x="1489121" y="4361475"/>
            <a:ext cx="27796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41" name="Google Shape;341;p17"/>
          <p:cNvSpPr txBox="1">
            <a:spLocks noGrp="1"/>
          </p:cNvSpPr>
          <p:nvPr>
            <p:ph type="ctrTitle" idx="6"/>
          </p:nvPr>
        </p:nvSpPr>
        <p:spPr>
          <a:xfrm>
            <a:off x="8072740"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342" name="Google Shape;342;p17"/>
          <p:cNvSpPr txBox="1">
            <a:spLocks noGrp="1"/>
          </p:cNvSpPr>
          <p:nvPr>
            <p:ph type="subTitle" idx="7"/>
          </p:nvPr>
        </p:nvSpPr>
        <p:spPr>
          <a:xfrm>
            <a:off x="8072740" y="4361475"/>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43" name="Google Shape;343;p17"/>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a:t>Haga clic para modificar el estilo de título del patrón</a:t>
            </a:r>
            <a:endParaRPr/>
          </a:p>
        </p:txBody>
      </p:sp>
      <p:sp>
        <p:nvSpPr>
          <p:cNvPr id="344" name="Google Shape;344;p17"/>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17"/>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17"/>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17"/>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17"/>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17"/>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17"/>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17"/>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17"/>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3" name="Google Shape;353;p17"/>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67527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4"/>
        <p:cNvGrpSpPr/>
        <p:nvPr/>
      </p:nvGrpSpPr>
      <p:grpSpPr>
        <a:xfrm>
          <a:off x="0" y="0"/>
          <a:ext cx="0" cy="0"/>
          <a:chOff x="0" y="0"/>
          <a:chExt cx="0" cy="0"/>
        </a:xfrm>
      </p:grpSpPr>
      <p:sp>
        <p:nvSpPr>
          <p:cNvPr id="355" name="Google Shape;355;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s-ES"/>
              <a:t>Haga clic para modificar el estilo de título del patrón</a:t>
            </a:r>
            <a:endParaRPr/>
          </a:p>
        </p:txBody>
      </p:sp>
      <p:sp>
        <p:nvSpPr>
          <p:cNvPr id="356" name="Google Shape;356;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57" name="Google Shape;357;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s-ES"/>
              <a:t>Haga clic para modificar el estilo de título del patrón</a:t>
            </a:r>
            <a:endParaRPr/>
          </a:p>
        </p:txBody>
      </p:sp>
      <p:sp>
        <p:nvSpPr>
          <p:cNvPr id="358" name="Google Shape;358;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59" name="Google Shape;359;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s-ES"/>
              <a:t>Haga clic para modificar el estilo de título del patrón</a:t>
            </a:r>
            <a:endParaRPr/>
          </a:p>
        </p:txBody>
      </p:sp>
      <p:sp>
        <p:nvSpPr>
          <p:cNvPr id="360" name="Google Shape;360;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61" name="Google Shape;361;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s-ES"/>
              <a:t>Haga clic para modificar el estilo de título del patrón</a:t>
            </a:r>
            <a:endParaRPr/>
          </a:p>
        </p:txBody>
      </p:sp>
      <p:sp>
        <p:nvSpPr>
          <p:cNvPr id="362" name="Google Shape;362;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63" name="Google Shape;363;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a:t>Haga clic para modificar el estilo de título del patrón</a:t>
            </a:r>
            <a:endParaRPr/>
          </a:p>
        </p:txBody>
      </p:sp>
      <p:sp>
        <p:nvSpPr>
          <p:cNvPr id="364" name="Google Shape;364;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3" name="Google Shape;373;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961427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4"/>
        <p:cNvGrpSpPr/>
        <p:nvPr/>
      </p:nvGrpSpPr>
      <p:grpSpPr>
        <a:xfrm>
          <a:off x="0" y="0"/>
          <a:ext cx="0" cy="0"/>
          <a:chOff x="0" y="0"/>
          <a:chExt cx="0" cy="0"/>
        </a:xfrm>
      </p:grpSpPr>
      <p:sp>
        <p:nvSpPr>
          <p:cNvPr id="375" name="Google Shape;375;p19"/>
          <p:cNvSpPr txBox="1">
            <a:spLocks noGrp="1"/>
          </p:cNvSpPr>
          <p:nvPr>
            <p:ph type="title"/>
          </p:nvPr>
        </p:nvSpPr>
        <p:spPr>
          <a:xfrm>
            <a:off x="3294867" y="2440100"/>
            <a:ext cx="5097600" cy="149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9600">
                <a:solidFill>
                  <a:schemeClr val="lt1"/>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s-ES"/>
              <a:t>Haga clic para modificar el estilo de título del patrón</a:t>
            </a:r>
            <a:endParaRPr/>
          </a:p>
        </p:txBody>
      </p:sp>
      <p:sp>
        <p:nvSpPr>
          <p:cNvPr id="376" name="Google Shape;376;p19"/>
          <p:cNvSpPr txBox="1">
            <a:spLocks noGrp="1"/>
          </p:cNvSpPr>
          <p:nvPr>
            <p:ph type="subTitle" idx="1"/>
          </p:nvPr>
        </p:nvSpPr>
        <p:spPr>
          <a:xfrm>
            <a:off x="3870067" y="720000"/>
            <a:ext cx="3947200" cy="18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377" name="Google Shape;377;p19"/>
          <p:cNvSpPr txBox="1"/>
          <p:nvPr/>
        </p:nvSpPr>
        <p:spPr>
          <a:xfrm>
            <a:off x="3052667" y="4790408"/>
            <a:ext cx="5582000" cy="1242000"/>
          </a:xfrm>
          <a:prstGeom prst="rect">
            <a:avLst/>
          </a:prstGeom>
          <a:noFill/>
          <a:ln>
            <a:noFill/>
          </a:ln>
        </p:spPr>
        <p:txBody>
          <a:bodyPr spcFirstLastPara="1" wrap="square" lIns="121900" tIns="121900" rIns="121900" bIns="121900" anchor="b" anchorCtr="0">
            <a:noAutofit/>
          </a:bodyPr>
          <a:lstStyle/>
          <a:p>
            <a:pPr marL="0" lvl="0" indent="0" algn="ctr" rtl="0">
              <a:lnSpc>
                <a:spcPct val="115000"/>
              </a:lnSpc>
              <a:spcBef>
                <a:spcPts val="400"/>
              </a:spcBef>
              <a:spcAft>
                <a:spcPts val="0"/>
              </a:spcAft>
              <a:buNone/>
            </a:pPr>
            <a:r>
              <a:rPr lang="en" sz="1333">
                <a:solidFill>
                  <a:schemeClr val="lt1"/>
                </a:solidFill>
                <a:latin typeface="Maven Pro"/>
                <a:ea typeface="Maven Pro"/>
                <a:cs typeface="Maven Pro"/>
                <a:sym typeface="Maven Pro"/>
              </a:rPr>
              <a:t>CREDITS: This presentation template was created by </a:t>
            </a:r>
            <a:r>
              <a:rPr lang="en" sz="1333">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333">
                <a:solidFill>
                  <a:schemeClr val="lt1"/>
                </a:solidFill>
                <a:latin typeface="Maven Pro"/>
                <a:ea typeface="Maven Pro"/>
                <a:cs typeface="Maven Pro"/>
                <a:sym typeface="Maven Pro"/>
              </a:rPr>
              <a:t>, including icons by </a:t>
            </a:r>
            <a:r>
              <a:rPr lang="en" sz="1333">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333">
                <a:solidFill>
                  <a:schemeClr val="lt1"/>
                </a:solidFill>
                <a:latin typeface="Maven Pro"/>
                <a:ea typeface="Maven Pro"/>
                <a:cs typeface="Maven Pro"/>
                <a:sym typeface="Maven Pro"/>
              </a:rPr>
              <a:t>, and infographics &amp; images by </a:t>
            </a:r>
            <a:r>
              <a:rPr lang="en" sz="1333">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333">
              <a:solidFill>
                <a:schemeClr val="accent3"/>
              </a:solidFill>
              <a:latin typeface="Maven Pro"/>
              <a:ea typeface="Maven Pro"/>
              <a:cs typeface="Maven Pro"/>
              <a:sym typeface="Maven Pro"/>
            </a:endParaRPr>
          </a:p>
        </p:txBody>
      </p:sp>
      <p:sp>
        <p:nvSpPr>
          <p:cNvPr id="378" name="Google Shape;378;p19"/>
          <p:cNvSpPr/>
          <p:nvPr/>
        </p:nvSpPr>
        <p:spPr>
          <a:xfrm>
            <a:off x="1144329" y="1840893"/>
            <a:ext cx="174347" cy="174687"/>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9" name="Google Shape;379;p19"/>
          <p:cNvSpPr/>
          <p:nvPr/>
        </p:nvSpPr>
        <p:spPr>
          <a:xfrm>
            <a:off x="2403265" y="5786917"/>
            <a:ext cx="174687" cy="174687"/>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0" name="Google Shape;380;p19"/>
          <p:cNvSpPr/>
          <p:nvPr/>
        </p:nvSpPr>
        <p:spPr>
          <a:xfrm>
            <a:off x="9595495" y="1079389"/>
            <a:ext cx="174687" cy="174687"/>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19"/>
          <p:cNvSpPr/>
          <p:nvPr/>
        </p:nvSpPr>
        <p:spPr>
          <a:xfrm>
            <a:off x="10435314" y="5340697"/>
            <a:ext cx="141061" cy="14140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2" name="Google Shape;382;p19"/>
          <p:cNvSpPr/>
          <p:nvPr/>
        </p:nvSpPr>
        <p:spPr>
          <a:xfrm>
            <a:off x="8892997" y="4144609"/>
            <a:ext cx="83196" cy="83196"/>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3" name="Google Shape;383;p19"/>
          <p:cNvSpPr/>
          <p:nvPr/>
        </p:nvSpPr>
        <p:spPr>
          <a:xfrm>
            <a:off x="2836364" y="3374384"/>
            <a:ext cx="149731" cy="15007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4" name="Google Shape;384;p19"/>
          <p:cNvSpPr/>
          <p:nvPr/>
        </p:nvSpPr>
        <p:spPr>
          <a:xfrm>
            <a:off x="9891901" y="4320687"/>
            <a:ext cx="149731" cy="150071"/>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5" name="Google Shape;385;p19"/>
          <p:cNvSpPr/>
          <p:nvPr/>
        </p:nvSpPr>
        <p:spPr>
          <a:xfrm>
            <a:off x="10335033" y="1624779"/>
            <a:ext cx="115804" cy="115767"/>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86" name="Google Shape;386;p19"/>
          <p:cNvGrpSpPr/>
          <p:nvPr/>
        </p:nvGrpSpPr>
        <p:grpSpPr>
          <a:xfrm>
            <a:off x="8892996" y="-519579"/>
            <a:ext cx="191688" cy="2808560"/>
            <a:chOff x="6780548" y="337714"/>
            <a:chExt cx="133252" cy="1952377"/>
          </a:xfrm>
        </p:grpSpPr>
        <p:sp>
          <p:nvSpPr>
            <p:cNvPr id="387" name="Google Shape;387;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9" name="Google Shape;389;p19"/>
          <p:cNvGrpSpPr/>
          <p:nvPr/>
        </p:nvGrpSpPr>
        <p:grpSpPr>
          <a:xfrm>
            <a:off x="2013372" y="677000"/>
            <a:ext cx="271379" cy="3550809"/>
            <a:chOff x="250617" y="2402301"/>
            <a:chExt cx="188650" cy="2468354"/>
          </a:xfrm>
        </p:grpSpPr>
        <p:sp>
          <p:nvSpPr>
            <p:cNvPr id="390" name="Google Shape;390;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4" name="Google Shape;394;p19"/>
          <p:cNvGrpSpPr/>
          <p:nvPr/>
        </p:nvGrpSpPr>
        <p:grpSpPr>
          <a:xfrm>
            <a:off x="513808" y="1840896"/>
            <a:ext cx="265649" cy="3771913"/>
            <a:chOff x="1608717" y="1280046"/>
            <a:chExt cx="199237" cy="2828935"/>
          </a:xfrm>
        </p:grpSpPr>
        <p:sp>
          <p:nvSpPr>
            <p:cNvPr id="395" name="Google Shape;395;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8" name="Google Shape;398;p19"/>
          <p:cNvSpPr/>
          <p:nvPr/>
        </p:nvSpPr>
        <p:spPr>
          <a:xfrm>
            <a:off x="1400789" y="4279529"/>
            <a:ext cx="12176" cy="3624609"/>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9" name="Google Shape;399;p19"/>
          <p:cNvSpPr/>
          <p:nvPr/>
        </p:nvSpPr>
        <p:spPr>
          <a:xfrm>
            <a:off x="9453768" y="3454413"/>
            <a:ext cx="12176" cy="2429815"/>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00" name="Google Shape;400;p19"/>
          <p:cNvGrpSpPr/>
          <p:nvPr/>
        </p:nvGrpSpPr>
        <p:grpSpPr>
          <a:xfrm>
            <a:off x="1318674" y="-519555"/>
            <a:ext cx="82857" cy="1196571"/>
            <a:chOff x="2038689" y="173907"/>
            <a:chExt cx="57599" cy="831799"/>
          </a:xfrm>
        </p:grpSpPr>
        <p:sp>
          <p:nvSpPr>
            <p:cNvPr id="401" name="Google Shape;401;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3" name="Google Shape;403;p19"/>
          <p:cNvGrpSpPr/>
          <p:nvPr/>
        </p:nvGrpSpPr>
        <p:grpSpPr>
          <a:xfrm>
            <a:off x="11424964" y="2913080"/>
            <a:ext cx="286269" cy="3078129"/>
            <a:chOff x="8008096" y="2108910"/>
            <a:chExt cx="199001" cy="2139769"/>
          </a:xfrm>
        </p:grpSpPr>
        <p:sp>
          <p:nvSpPr>
            <p:cNvPr id="404" name="Google Shape;404;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6" name="Google Shape;406;p19"/>
          <p:cNvSpPr/>
          <p:nvPr/>
        </p:nvSpPr>
        <p:spPr>
          <a:xfrm>
            <a:off x="8564282" y="4256879"/>
            <a:ext cx="115804" cy="115767"/>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07" name="Google Shape;407;p19"/>
          <p:cNvGrpSpPr/>
          <p:nvPr/>
        </p:nvGrpSpPr>
        <p:grpSpPr>
          <a:xfrm>
            <a:off x="10961631" y="13"/>
            <a:ext cx="286269" cy="3078129"/>
            <a:chOff x="8008096" y="2108910"/>
            <a:chExt cx="199001" cy="2139769"/>
          </a:xfrm>
        </p:grpSpPr>
        <p:sp>
          <p:nvSpPr>
            <p:cNvPr id="408" name="Google Shape;408;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510752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796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SzPts val="1000"/>
              <a:buFont typeface="Livvic Light"/>
              <a:buChar char="●"/>
              <a:defRPr sz="1600"/>
            </a:lvl1pPr>
            <a:lvl2pPr marL="1219170" lvl="1" indent="-389457" rtl="0">
              <a:spcBef>
                <a:spcPts val="2133"/>
              </a:spcBef>
              <a:spcAft>
                <a:spcPts val="0"/>
              </a:spcAft>
              <a:buSzPts val="1000"/>
              <a:buFont typeface="Nunito Light"/>
              <a:buChar char="○"/>
              <a:defRPr/>
            </a:lvl2pPr>
            <a:lvl3pPr marL="1828754" lvl="2" indent="-389457" rtl="0">
              <a:spcBef>
                <a:spcPts val="2133"/>
              </a:spcBef>
              <a:spcAft>
                <a:spcPts val="0"/>
              </a:spcAft>
              <a:buSzPts val="1000"/>
              <a:buFont typeface="Nunito Light"/>
              <a:buChar char="■"/>
              <a:defRPr/>
            </a:lvl3pPr>
            <a:lvl4pPr marL="2438339" lvl="3" indent="-389457" rtl="0">
              <a:spcBef>
                <a:spcPts val="2133"/>
              </a:spcBef>
              <a:spcAft>
                <a:spcPts val="0"/>
              </a:spcAft>
              <a:buSzPts val="1000"/>
              <a:buFont typeface="Nunito Light"/>
              <a:buChar char="●"/>
              <a:defRPr/>
            </a:lvl4pPr>
            <a:lvl5pPr marL="3047924" lvl="4" indent="-389457" rtl="0">
              <a:spcBef>
                <a:spcPts val="2133"/>
              </a:spcBef>
              <a:spcAft>
                <a:spcPts val="0"/>
              </a:spcAft>
              <a:buSzPts val="1000"/>
              <a:buFont typeface="Nunito Light"/>
              <a:buChar char="○"/>
              <a:defRPr/>
            </a:lvl5pPr>
            <a:lvl6pPr marL="3657509" lvl="5" indent="-389457" rtl="0">
              <a:spcBef>
                <a:spcPts val="2133"/>
              </a:spcBef>
              <a:spcAft>
                <a:spcPts val="0"/>
              </a:spcAft>
              <a:buSzPts val="1000"/>
              <a:buFont typeface="Nunito Light"/>
              <a:buChar char="■"/>
              <a:defRPr/>
            </a:lvl6pPr>
            <a:lvl7pPr marL="4267093" lvl="6" indent="-389457" rtl="0">
              <a:spcBef>
                <a:spcPts val="2133"/>
              </a:spcBef>
              <a:spcAft>
                <a:spcPts val="0"/>
              </a:spcAft>
              <a:buSzPts val="1000"/>
              <a:buFont typeface="Nunito Light"/>
              <a:buChar char="●"/>
              <a:defRPr/>
            </a:lvl7pPr>
            <a:lvl8pPr marL="4876678" lvl="7" indent="-389457" rtl="0">
              <a:spcBef>
                <a:spcPts val="2133"/>
              </a:spcBef>
              <a:spcAft>
                <a:spcPts val="0"/>
              </a:spcAft>
              <a:buSzPts val="1000"/>
              <a:buFont typeface="Nunito Light"/>
              <a:buChar char="○"/>
              <a:defRPr/>
            </a:lvl8pPr>
            <a:lvl9pPr marL="5486263" lvl="8" indent="-389457" rtl="0">
              <a:spcBef>
                <a:spcPts val="2133"/>
              </a:spcBef>
              <a:spcAft>
                <a:spcPts val="2133"/>
              </a:spcAft>
              <a:buSzPts val="1000"/>
              <a:buFont typeface="Nunito Light"/>
              <a:buChar char="■"/>
              <a:defRPr/>
            </a:lvl9pPr>
          </a:lstStyle>
          <a:p>
            <a:pPr lvl="0"/>
            <a:r>
              <a:rPr lang="es-ES"/>
              <a:t>Haga clic para modificar los estilos de texto del patrón</a:t>
            </a:r>
          </a:p>
        </p:txBody>
      </p:sp>
      <p:sp>
        <p:nvSpPr>
          <p:cNvPr id="412" name="Google Shape;412;p20"/>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a:t>Haga clic para modificar el estilo de título del patrón</a:t>
            </a:r>
            <a:endParaRPr/>
          </a:p>
        </p:txBody>
      </p:sp>
      <p:sp>
        <p:nvSpPr>
          <p:cNvPr id="413" name="Google Shape;413;p20"/>
          <p:cNvSpPr txBox="1">
            <a:spLocks noGrp="1"/>
          </p:cNvSpPr>
          <p:nvPr>
            <p:ph type="body" idx="2"/>
          </p:nvPr>
        </p:nvSpPr>
        <p:spPr>
          <a:xfrm>
            <a:off x="6253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rgbClr val="EC5D37"/>
              </a:buClr>
              <a:buSzPts val="1000"/>
              <a:buFont typeface="Livvic Light"/>
              <a:buChar char="●"/>
              <a:defRPr sz="1600"/>
            </a:lvl1pPr>
            <a:lvl2pPr marL="1219170" lvl="1" indent="-389457" rtl="0">
              <a:spcBef>
                <a:spcPts val="2133"/>
              </a:spcBef>
              <a:spcAft>
                <a:spcPts val="0"/>
              </a:spcAft>
              <a:buClr>
                <a:srgbClr val="FFC800"/>
              </a:buClr>
              <a:buSzPts val="1000"/>
              <a:buFont typeface="Nunito Light"/>
              <a:buChar char="○"/>
              <a:defRPr/>
            </a:lvl2pPr>
            <a:lvl3pPr marL="1828754" lvl="2" indent="-389457" rtl="0">
              <a:spcBef>
                <a:spcPts val="2133"/>
              </a:spcBef>
              <a:spcAft>
                <a:spcPts val="0"/>
              </a:spcAft>
              <a:buClr>
                <a:srgbClr val="FFC800"/>
              </a:buClr>
              <a:buSzPts val="1000"/>
              <a:buFont typeface="Nunito Light"/>
              <a:buChar char="■"/>
              <a:defRPr/>
            </a:lvl3pPr>
            <a:lvl4pPr marL="2438339" lvl="3" indent="-389457" rtl="0">
              <a:spcBef>
                <a:spcPts val="2133"/>
              </a:spcBef>
              <a:spcAft>
                <a:spcPts val="0"/>
              </a:spcAft>
              <a:buClr>
                <a:srgbClr val="FFC800"/>
              </a:buClr>
              <a:buSzPts val="1000"/>
              <a:buFont typeface="Nunito Light"/>
              <a:buChar char="●"/>
              <a:defRPr/>
            </a:lvl4pPr>
            <a:lvl5pPr marL="3047924" lvl="4" indent="-389457" rtl="0">
              <a:spcBef>
                <a:spcPts val="2133"/>
              </a:spcBef>
              <a:spcAft>
                <a:spcPts val="0"/>
              </a:spcAft>
              <a:buClr>
                <a:srgbClr val="434343"/>
              </a:buClr>
              <a:buSzPts val="1000"/>
              <a:buFont typeface="Nunito Light"/>
              <a:buChar char="○"/>
              <a:defRPr/>
            </a:lvl5pPr>
            <a:lvl6pPr marL="3657509" lvl="5" indent="-389457" rtl="0">
              <a:spcBef>
                <a:spcPts val="2133"/>
              </a:spcBef>
              <a:spcAft>
                <a:spcPts val="0"/>
              </a:spcAft>
              <a:buClr>
                <a:srgbClr val="434343"/>
              </a:buClr>
              <a:buSzPts val="1000"/>
              <a:buFont typeface="Nunito Light"/>
              <a:buChar char="■"/>
              <a:defRPr/>
            </a:lvl6pPr>
            <a:lvl7pPr marL="4267093" lvl="6" indent="-389457" rtl="0">
              <a:spcBef>
                <a:spcPts val="2133"/>
              </a:spcBef>
              <a:spcAft>
                <a:spcPts val="0"/>
              </a:spcAft>
              <a:buClr>
                <a:srgbClr val="434343"/>
              </a:buClr>
              <a:buSzPts val="1000"/>
              <a:buFont typeface="Nunito Light"/>
              <a:buChar char="●"/>
              <a:defRPr/>
            </a:lvl7pPr>
            <a:lvl8pPr marL="4876678" lvl="7" indent="-389457" rtl="0">
              <a:spcBef>
                <a:spcPts val="2133"/>
              </a:spcBef>
              <a:spcAft>
                <a:spcPts val="0"/>
              </a:spcAft>
              <a:buClr>
                <a:srgbClr val="434343"/>
              </a:buClr>
              <a:buSzPts val="1000"/>
              <a:buFont typeface="Nunito Light"/>
              <a:buChar char="○"/>
              <a:defRPr/>
            </a:lvl8pPr>
            <a:lvl9pPr marL="5486263" lvl="8" indent="-389457" rtl="0">
              <a:spcBef>
                <a:spcPts val="2133"/>
              </a:spcBef>
              <a:spcAft>
                <a:spcPts val="2133"/>
              </a:spcAft>
              <a:buClr>
                <a:srgbClr val="434343"/>
              </a:buClr>
              <a:buSzPts val="1000"/>
              <a:buFont typeface="Nunito Light"/>
              <a:buChar char="■"/>
              <a:defRPr/>
            </a:lvl9pPr>
          </a:lstStyle>
          <a:p>
            <a:pPr lvl="0"/>
            <a:r>
              <a:rPr lang="es-ES"/>
              <a:t>Haga clic para modificar los estilos de texto del patrón</a:t>
            </a:r>
          </a:p>
        </p:txBody>
      </p:sp>
      <p:sp>
        <p:nvSpPr>
          <p:cNvPr id="414" name="Google Shape;414;p20"/>
          <p:cNvSpPr/>
          <p:nvPr/>
        </p:nvSpPr>
        <p:spPr>
          <a:xfrm>
            <a:off x="11773233" y="1498268"/>
            <a:ext cx="144867" cy="144833"/>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20"/>
          <p:cNvSpPr/>
          <p:nvPr/>
        </p:nvSpPr>
        <p:spPr>
          <a:xfrm>
            <a:off x="12208333" y="1787267"/>
            <a:ext cx="148600" cy="147967"/>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20"/>
          <p:cNvSpPr/>
          <p:nvPr/>
        </p:nvSpPr>
        <p:spPr>
          <a:xfrm>
            <a:off x="7746468" y="285868"/>
            <a:ext cx="144833" cy="144833"/>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20"/>
          <p:cNvSpPr/>
          <p:nvPr/>
        </p:nvSpPr>
        <p:spPr>
          <a:xfrm>
            <a:off x="9439734" y="560118"/>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20"/>
          <p:cNvSpPr/>
          <p:nvPr/>
        </p:nvSpPr>
        <p:spPr>
          <a:xfrm>
            <a:off x="10603601" y="371351"/>
            <a:ext cx="59967" cy="59333"/>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20"/>
          <p:cNvSpPr/>
          <p:nvPr/>
        </p:nvSpPr>
        <p:spPr>
          <a:xfrm>
            <a:off x="9829934" y="-92433"/>
            <a:ext cx="207900" cy="207900"/>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20"/>
          <p:cNvSpPr/>
          <p:nvPr/>
        </p:nvSpPr>
        <p:spPr>
          <a:xfrm>
            <a:off x="11285701" y="473400"/>
            <a:ext cx="207900" cy="208533"/>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20"/>
          <p:cNvSpPr/>
          <p:nvPr/>
        </p:nvSpPr>
        <p:spPr>
          <a:xfrm>
            <a:off x="9685701" y="809818"/>
            <a:ext cx="163567" cy="163567"/>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20"/>
          <p:cNvSpPr/>
          <p:nvPr/>
        </p:nvSpPr>
        <p:spPr>
          <a:xfrm>
            <a:off x="8398467" y="1210167"/>
            <a:ext cx="207900" cy="207867"/>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20"/>
          <p:cNvSpPr/>
          <p:nvPr/>
        </p:nvSpPr>
        <p:spPr>
          <a:xfrm>
            <a:off x="-110666" y="6053951"/>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4" name="Google Shape;424;p20"/>
          <p:cNvSpPr/>
          <p:nvPr/>
        </p:nvSpPr>
        <p:spPr>
          <a:xfrm>
            <a:off x="135301" y="6303651"/>
            <a:ext cx="163567" cy="163567"/>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4213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9603187"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3"/>
          <p:cNvGrpSpPr/>
          <p:nvPr/>
        </p:nvGrpSpPr>
        <p:grpSpPr>
          <a:xfrm>
            <a:off x="11018243" y="-579154"/>
            <a:ext cx="251848"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3"/>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3"/>
          <p:cNvGrpSpPr/>
          <p:nvPr/>
        </p:nvGrpSpPr>
        <p:grpSpPr>
          <a:xfrm>
            <a:off x="4858531" y="-581597"/>
            <a:ext cx="177669"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3"/>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 name="Google Shape;50;p3"/>
          <p:cNvGrpSpPr/>
          <p:nvPr/>
        </p:nvGrpSpPr>
        <p:grpSpPr>
          <a:xfrm>
            <a:off x="10677462" y="2811881"/>
            <a:ext cx="265335"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3"/>
          <p:cNvGrpSpPr/>
          <p:nvPr/>
        </p:nvGrpSpPr>
        <p:grpSpPr>
          <a:xfrm>
            <a:off x="694662" y="1455398"/>
            <a:ext cx="265335"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s-ES"/>
              <a:t>Haga clic para modificar el estilo de título del patrón</a:t>
            </a:r>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2341441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2208512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extLst>
      <p:ext uri="{BB962C8B-B14F-4D97-AF65-F5344CB8AC3E}">
        <p14:creationId xmlns:p14="http://schemas.microsoft.com/office/powerpoint/2010/main" val="6978054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30"/>
        <p:cNvGrpSpPr/>
        <p:nvPr/>
      </p:nvGrpSpPr>
      <p:grpSpPr>
        <a:xfrm>
          <a:off x="0" y="0"/>
          <a:ext cx="0" cy="0"/>
          <a:chOff x="0" y="0"/>
          <a:chExt cx="0" cy="0"/>
        </a:xfrm>
      </p:grpSpPr>
    </p:spTree>
    <p:extLst>
      <p:ext uri="{BB962C8B-B14F-4D97-AF65-F5344CB8AC3E}">
        <p14:creationId xmlns:p14="http://schemas.microsoft.com/office/powerpoint/2010/main" val="22648646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accent1"/>
            </a:gs>
          </a:gsLst>
          <a:path path="circle">
            <a:fillToRect l="100000" t="100000"/>
          </a:path>
          <a:tileRect r="-100000" b="-100000"/>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4104804" y="0"/>
            <a:ext cx="8087185" cy="6858189"/>
            <a:chOff x="2052402" y="0"/>
            <a:chExt cx="6065389" cy="5143642"/>
          </a:xfrm>
        </p:grpSpPr>
        <p:sp>
          <p:nvSpPr>
            <p:cNvPr id="11" name="Google Shape;11;p2"/>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4" name="Google Shape;14;p2"/>
          <p:cNvSpPr txBox="1">
            <a:spLocks noGrp="1"/>
          </p:cNvSpPr>
          <p:nvPr>
            <p:ph type="ctrTitle"/>
          </p:nvPr>
        </p:nvSpPr>
        <p:spPr>
          <a:xfrm>
            <a:off x="914400" y="2362067"/>
            <a:ext cx="10363200" cy="21340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8000">
                <a:solidFill>
                  <a:schemeClr val="lt1"/>
                </a:solidFill>
              </a:defRPr>
            </a:lvl1pPr>
            <a:lvl2pPr lvl="1" rtl="0">
              <a:spcBef>
                <a:spcPts val="0"/>
              </a:spcBef>
              <a:spcAft>
                <a:spcPts val="0"/>
              </a:spcAft>
              <a:buClr>
                <a:schemeClr val="lt1"/>
              </a:buClr>
              <a:buSzPts val="6000"/>
              <a:buNone/>
              <a:defRPr sz="8000">
                <a:solidFill>
                  <a:schemeClr val="lt1"/>
                </a:solidFill>
              </a:defRPr>
            </a:lvl2pPr>
            <a:lvl3pPr lvl="2" rtl="0">
              <a:spcBef>
                <a:spcPts val="0"/>
              </a:spcBef>
              <a:spcAft>
                <a:spcPts val="0"/>
              </a:spcAft>
              <a:buClr>
                <a:schemeClr val="lt1"/>
              </a:buClr>
              <a:buSzPts val="6000"/>
              <a:buNone/>
              <a:defRPr sz="8000">
                <a:solidFill>
                  <a:schemeClr val="lt1"/>
                </a:solidFill>
              </a:defRPr>
            </a:lvl3pPr>
            <a:lvl4pPr lvl="3" rtl="0">
              <a:spcBef>
                <a:spcPts val="0"/>
              </a:spcBef>
              <a:spcAft>
                <a:spcPts val="0"/>
              </a:spcAft>
              <a:buClr>
                <a:schemeClr val="lt1"/>
              </a:buClr>
              <a:buSzPts val="6000"/>
              <a:buNone/>
              <a:defRPr sz="8000">
                <a:solidFill>
                  <a:schemeClr val="lt1"/>
                </a:solidFill>
              </a:defRPr>
            </a:lvl4pPr>
            <a:lvl5pPr lvl="4" rtl="0">
              <a:spcBef>
                <a:spcPts val="0"/>
              </a:spcBef>
              <a:spcAft>
                <a:spcPts val="0"/>
              </a:spcAft>
              <a:buClr>
                <a:schemeClr val="lt1"/>
              </a:buClr>
              <a:buSzPts val="6000"/>
              <a:buNone/>
              <a:defRPr sz="8000">
                <a:solidFill>
                  <a:schemeClr val="lt1"/>
                </a:solidFill>
              </a:defRPr>
            </a:lvl5pPr>
            <a:lvl6pPr lvl="5" rtl="0">
              <a:spcBef>
                <a:spcPts val="0"/>
              </a:spcBef>
              <a:spcAft>
                <a:spcPts val="0"/>
              </a:spcAft>
              <a:buClr>
                <a:schemeClr val="lt1"/>
              </a:buClr>
              <a:buSzPts val="6000"/>
              <a:buNone/>
              <a:defRPr sz="8000">
                <a:solidFill>
                  <a:schemeClr val="lt1"/>
                </a:solidFill>
              </a:defRPr>
            </a:lvl6pPr>
            <a:lvl7pPr lvl="6" rtl="0">
              <a:spcBef>
                <a:spcPts val="0"/>
              </a:spcBef>
              <a:spcAft>
                <a:spcPts val="0"/>
              </a:spcAft>
              <a:buClr>
                <a:schemeClr val="lt1"/>
              </a:buClr>
              <a:buSzPts val="6000"/>
              <a:buNone/>
              <a:defRPr sz="8000">
                <a:solidFill>
                  <a:schemeClr val="lt1"/>
                </a:solidFill>
              </a:defRPr>
            </a:lvl7pPr>
            <a:lvl8pPr lvl="7" rtl="0">
              <a:spcBef>
                <a:spcPts val="0"/>
              </a:spcBef>
              <a:spcAft>
                <a:spcPts val="0"/>
              </a:spcAft>
              <a:buClr>
                <a:schemeClr val="lt1"/>
              </a:buClr>
              <a:buSzPts val="6000"/>
              <a:buNone/>
              <a:defRPr sz="8000">
                <a:solidFill>
                  <a:schemeClr val="lt1"/>
                </a:solidFill>
              </a:defRPr>
            </a:lvl8pPr>
            <a:lvl9pPr lvl="8" rtl="0">
              <a:spcBef>
                <a:spcPts val="0"/>
              </a:spcBef>
              <a:spcAft>
                <a:spcPts val="0"/>
              </a:spcAft>
              <a:buClr>
                <a:schemeClr val="lt1"/>
              </a:buClr>
              <a:buSzPts val="6000"/>
              <a:buNone/>
              <a:defRPr sz="8000">
                <a:solidFill>
                  <a:schemeClr val="lt1"/>
                </a:solidFill>
              </a:defRPr>
            </a:lvl9pPr>
          </a:lstStyle>
          <a:p>
            <a:r>
              <a:rPr lang="es-ES"/>
              <a:t>Haga clic para modificar el estilo de título del patrón</a:t>
            </a:r>
            <a:endParaRPr/>
          </a:p>
        </p:txBody>
      </p:sp>
    </p:spTree>
    <p:extLst>
      <p:ext uri="{BB962C8B-B14F-4D97-AF65-F5344CB8AC3E}">
        <p14:creationId xmlns:p14="http://schemas.microsoft.com/office/powerpoint/2010/main" val="32917146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rgbClr val="D1F6FF"/>
            </a:gs>
          </a:gsLst>
          <a:path path="circle">
            <a:fillToRect l="100000" t="100000"/>
          </a:path>
          <a:tileRect r="-100000" b="-100000"/>
        </a:gradFill>
        <a:effectLst/>
      </p:bgPr>
    </p:bg>
    <p:spTree>
      <p:nvGrpSpPr>
        <p:cNvPr id="1" name="Shape 15"/>
        <p:cNvGrpSpPr/>
        <p:nvPr/>
      </p:nvGrpSpPr>
      <p:grpSpPr>
        <a:xfrm>
          <a:off x="0" y="0"/>
          <a:ext cx="0" cy="0"/>
          <a:chOff x="0" y="0"/>
          <a:chExt cx="0" cy="0"/>
        </a:xfrm>
      </p:grpSpPr>
      <p:grpSp>
        <p:nvGrpSpPr>
          <p:cNvPr id="16" name="Google Shape;16;p3"/>
          <p:cNvGrpSpPr/>
          <p:nvPr/>
        </p:nvGrpSpPr>
        <p:grpSpPr>
          <a:xfrm>
            <a:off x="4104804" y="0"/>
            <a:ext cx="8087185" cy="6858189"/>
            <a:chOff x="2052402" y="0"/>
            <a:chExt cx="6065389" cy="5143642"/>
          </a:xfrm>
        </p:grpSpPr>
        <p:sp>
          <p:nvSpPr>
            <p:cNvPr id="17" name="Google Shape;17;p3"/>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0" name="Google Shape;20;p3"/>
          <p:cNvSpPr txBox="1">
            <a:spLocks noGrp="1"/>
          </p:cNvSpPr>
          <p:nvPr>
            <p:ph type="ctrTitle"/>
          </p:nvPr>
        </p:nvSpPr>
        <p:spPr>
          <a:xfrm>
            <a:off x="914400" y="2224201"/>
            <a:ext cx="10363200" cy="17488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4800"/>
              <a:buNone/>
              <a:defRPr sz="6400">
                <a:solidFill>
                  <a:schemeClr val="accent2"/>
                </a:solidFill>
              </a:defRPr>
            </a:lvl1pPr>
            <a:lvl2pPr lvl="1" rtl="0">
              <a:spcBef>
                <a:spcPts val="0"/>
              </a:spcBef>
              <a:spcAft>
                <a:spcPts val="0"/>
              </a:spcAft>
              <a:buClr>
                <a:schemeClr val="accent2"/>
              </a:buClr>
              <a:buSzPts val="4800"/>
              <a:buNone/>
              <a:defRPr sz="6400">
                <a:solidFill>
                  <a:schemeClr val="accent2"/>
                </a:solidFill>
              </a:defRPr>
            </a:lvl2pPr>
            <a:lvl3pPr lvl="2" rtl="0">
              <a:spcBef>
                <a:spcPts val="0"/>
              </a:spcBef>
              <a:spcAft>
                <a:spcPts val="0"/>
              </a:spcAft>
              <a:buClr>
                <a:schemeClr val="accent2"/>
              </a:buClr>
              <a:buSzPts val="4800"/>
              <a:buNone/>
              <a:defRPr sz="6400">
                <a:solidFill>
                  <a:schemeClr val="accent2"/>
                </a:solidFill>
              </a:defRPr>
            </a:lvl3pPr>
            <a:lvl4pPr lvl="3" rtl="0">
              <a:spcBef>
                <a:spcPts val="0"/>
              </a:spcBef>
              <a:spcAft>
                <a:spcPts val="0"/>
              </a:spcAft>
              <a:buClr>
                <a:schemeClr val="accent2"/>
              </a:buClr>
              <a:buSzPts val="4800"/>
              <a:buNone/>
              <a:defRPr sz="6400">
                <a:solidFill>
                  <a:schemeClr val="accent2"/>
                </a:solidFill>
              </a:defRPr>
            </a:lvl4pPr>
            <a:lvl5pPr lvl="4" rtl="0">
              <a:spcBef>
                <a:spcPts val="0"/>
              </a:spcBef>
              <a:spcAft>
                <a:spcPts val="0"/>
              </a:spcAft>
              <a:buClr>
                <a:schemeClr val="accent2"/>
              </a:buClr>
              <a:buSzPts val="4800"/>
              <a:buNone/>
              <a:defRPr sz="6400">
                <a:solidFill>
                  <a:schemeClr val="accent2"/>
                </a:solidFill>
              </a:defRPr>
            </a:lvl5pPr>
            <a:lvl6pPr lvl="5" rtl="0">
              <a:spcBef>
                <a:spcPts val="0"/>
              </a:spcBef>
              <a:spcAft>
                <a:spcPts val="0"/>
              </a:spcAft>
              <a:buClr>
                <a:schemeClr val="accent2"/>
              </a:buClr>
              <a:buSzPts val="4800"/>
              <a:buNone/>
              <a:defRPr sz="6400">
                <a:solidFill>
                  <a:schemeClr val="accent2"/>
                </a:solidFill>
              </a:defRPr>
            </a:lvl6pPr>
            <a:lvl7pPr lvl="6" rtl="0">
              <a:spcBef>
                <a:spcPts val="0"/>
              </a:spcBef>
              <a:spcAft>
                <a:spcPts val="0"/>
              </a:spcAft>
              <a:buClr>
                <a:schemeClr val="accent2"/>
              </a:buClr>
              <a:buSzPts val="4800"/>
              <a:buNone/>
              <a:defRPr sz="6400">
                <a:solidFill>
                  <a:schemeClr val="accent2"/>
                </a:solidFill>
              </a:defRPr>
            </a:lvl7pPr>
            <a:lvl8pPr lvl="7" rtl="0">
              <a:spcBef>
                <a:spcPts val="0"/>
              </a:spcBef>
              <a:spcAft>
                <a:spcPts val="0"/>
              </a:spcAft>
              <a:buClr>
                <a:schemeClr val="accent2"/>
              </a:buClr>
              <a:buSzPts val="4800"/>
              <a:buNone/>
              <a:defRPr sz="6400">
                <a:solidFill>
                  <a:schemeClr val="accent2"/>
                </a:solidFill>
              </a:defRPr>
            </a:lvl8pPr>
            <a:lvl9pPr lvl="8" rtl="0">
              <a:spcBef>
                <a:spcPts val="0"/>
              </a:spcBef>
              <a:spcAft>
                <a:spcPts val="0"/>
              </a:spcAft>
              <a:buClr>
                <a:schemeClr val="accent2"/>
              </a:buClr>
              <a:buSzPts val="4800"/>
              <a:buNone/>
              <a:defRPr sz="6400">
                <a:solidFill>
                  <a:schemeClr val="accent2"/>
                </a:solidFill>
              </a:defRPr>
            </a:lvl9pPr>
          </a:lstStyle>
          <a:p>
            <a:r>
              <a:rPr lang="es-ES"/>
              <a:t>Haga clic para modificar el estilo de título del patrón</a:t>
            </a:r>
            <a:endParaRPr/>
          </a:p>
        </p:txBody>
      </p:sp>
      <p:sp>
        <p:nvSpPr>
          <p:cNvPr id="21" name="Google Shape;21;p3"/>
          <p:cNvSpPr txBox="1">
            <a:spLocks noGrp="1"/>
          </p:cNvSpPr>
          <p:nvPr>
            <p:ph type="subTitle" idx="1"/>
          </p:nvPr>
        </p:nvSpPr>
        <p:spPr>
          <a:xfrm>
            <a:off x="914400" y="4102203"/>
            <a:ext cx="10363200" cy="5316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800"/>
              </a:spcBef>
              <a:spcAft>
                <a:spcPts val="0"/>
              </a:spcAft>
              <a:buClr>
                <a:schemeClr val="dk1"/>
              </a:buClr>
              <a:buSzPts val="3000"/>
              <a:buNone/>
              <a:defRPr sz="4000"/>
            </a:lvl2pPr>
            <a:lvl3pPr lvl="2" rtl="0">
              <a:spcBef>
                <a:spcPts val="800"/>
              </a:spcBef>
              <a:spcAft>
                <a:spcPts val="0"/>
              </a:spcAft>
              <a:buSzPts val="3000"/>
              <a:buNone/>
              <a:defRPr sz="4000"/>
            </a:lvl3pPr>
            <a:lvl4pPr lvl="3" rtl="0">
              <a:spcBef>
                <a:spcPts val="800"/>
              </a:spcBef>
              <a:spcAft>
                <a:spcPts val="0"/>
              </a:spcAft>
              <a:buSzPts val="3000"/>
              <a:buNone/>
              <a:defRPr sz="4000"/>
            </a:lvl4pPr>
            <a:lvl5pPr lvl="4" rtl="0">
              <a:spcBef>
                <a:spcPts val="800"/>
              </a:spcBef>
              <a:spcAft>
                <a:spcPts val="0"/>
              </a:spcAft>
              <a:buSzPts val="3000"/>
              <a:buNone/>
              <a:defRPr sz="4000"/>
            </a:lvl5pPr>
            <a:lvl6pPr lvl="5" rtl="0">
              <a:spcBef>
                <a:spcPts val="800"/>
              </a:spcBef>
              <a:spcAft>
                <a:spcPts val="0"/>
              </a:spcAft>
              <a:buSzPts val="3000"/>
              <a:buNone/>
              <a:defRPr sz="4000"/>
            </a:lvl6pPr>
            <a:lvl7pPr lvl="6" rtl="0">
              <a:spcBef>
                <a:spcPts val="800"/>
              </a:spcBef>
              <a:spcAft>
                <a:spcPts val="0"/>
              </a:spcAft>
              <a:buSzPts val="3000"/>
              <a:buNone/>
              <a:defRPr sz="4000"/>
            </a:lvl7pPr>
            <a:lvl8pPr lvl="7" rtl="0">
              <a:spcBef>
                <a:spcPts val="800"/>
              </a:spcBef>
              <a:spcAft>
                <a:spcPts val="0"/>
              </a:spcAft>
              <a:buSzPts val="3000"/>
              <a:buNone/>
              <a:defRPr sz="4000"/>
            </a:lvl8pPr>
            <a:lvl9pPr lvl="8" rtl="0">
              <a:spcBef>
                <a:spcPts val="800"/>
              </a:spcBef>
              <a:spcAft>
                <a:spcPts val="800"/>
              </a:spcAft>
              <a:buSzPts val="3000"/>
              <a:buNone/>
              <a:defRPr sz="4000"/>
            </a:lvl9pPr>
          </a:lstStyle>
          <a:p>
            <a:r>
              <a:rPr lang="es-ES"/>
              <a:t>Haga clic para modificar el estilo de subtítulo del patrón</a:t>
            </a:r>
            <a:endParaRPr/>
          </a:p>
        </p:txBody>
      </p:sp>
    </p:spTree>
    <p:extLst>
      <p:ext uri="{BB962C8B-B14F-4D97-AF65-F5344CB8AC3E}">
        <p14:creationId xmlns:p14="http://schemas.microsoft.com/office/powerpoint/2010/main" val="15179141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dk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grpSp>
        <p:nvGrpSpPr>
          <p:cNvPr id="23" name="Google Shape;23;p4"/>
          <p:cNvGrpSpPr/>
          <p:nvPr/>
        </p:nvGrpSpPr>
        <p:grpSpPr>
          <a:xfrm>
            <a:off x="4104804" y="0"/>
            <a:ext cx="8087185" cy="6858189"/>
            <a:chOff x="2052402" y="0"/>
            <a:chExt cx="6065389" cy="5143642"/>
          </a:xfrm>
        </p:grpSpPr>
        <p:sp>
          <p:nvSpPr>
            <p:cNvPr id="24" name="Google Shape;24;p4"/>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 name="Google Shape;25;p4"/>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 name="Google Shape;26;p4"/>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7" name="Google Shape;27;p4"/>
          <p:cNvSpPr txBox="1">
            <a:spLocks noGrp="1"/>
          </p:cNvSpPr>
          <p:nvPr>
            <p:ph type="body" idx="1"/>
          </p:nvPr>
        </p:nvSpPr>
        <p:spPr>
          <a:xfrm>
            <a:off x="1080600" y="2124667"/>
            <a:ext cx="7711600" cy="3649200"/>
          </a:xfrm>
          <a:prstGeom prst="rect">
            <a:avLst/>
          </a:prstGeom>
        </p:spPr>
        <p:txBody>
          <a:bodyPr spcFirstLastPara="1" wrap="square" lIns="0" tIns="0" rIns="0" bIns="0" anchor="t" anchorCtr="0">
            <a:noAutofit/>
          </a:bodyPr>
          <a:lstStyle>
            <a:lvl1pPr marL="609585" lvl="0" indent="-575719" rtl="0">
              <a:spcBef>
                <a:spcPts val="0"/>
              </a:spcBef>
              <a:spcAft>
                <a:spcPts val="0"/>
              </a:spcAft>
              <a:buClr>
                <a:schemeClr val="lt1"/>
              </a:buClr>
              <a:buSzPts val="3200"/>
              <a:buChar char="●"/>
              <a:defRPr sz="4267">
                <a:solidFill>
                  <a:schemeClr val="lt1"/>
                </a:solidFill>
              </a:defRPr>
            </a:lvl1pPr>
            <a:lvl2pPr marL="1219170" lvl="1" indent="-575719" rtl="0">
              <a:spcBef>
                <a:spcPts val="800"/>
              </a:spcBef>
              <a:spcAft>
                <a:spcPts val="0"/>
              </a:spcAft>
              <a:buClr>
                <a:schemeClr val="lt1"/>
              </a:buClr>
              <a:buSzPts val="3200"/>
              <a:buChar char="○"/>
              <a:defRPr sz="4267">
                <a:solidFill>
                  <a:schemeClr val="lt1"/>
                </a:solidFill>
              </a:defRPr>
            </a:lvl2pPr>
            <a:lvl3pPr marL="1828754" lvl="2" indent="-575719" rtl="0">
              <a:spcBef>
                <a:spcPts val="800"/>
              </a:spcBef>
              <a:spcAft>
                <a:spcPts val="0"/>
              </a:spcAft>
              <a:buClr>
                <a:schemeClr val="lt1"/>
              </a:buClr>
              <a:buSzPts val="3200"/>
              <a:buChar char="■"/>
              <a:defRPr sz="4267">
                <a:solidFill>
                  <a:schemeClr val="lt1"/>
                </a:solidFill>
              </a:defRPr>
            </a:lvl3pPr>
            <a:lvl4pPr marL="2438339" lvl="3" indent="-575719" rtl="0">
              <a:spcBef>
                <a:spcPts val="800"/>
              </a:spcBef>
              <a:spcAft>
                <a:spcPts val="0"/>
              </a:spcAft>
              <a:buClr>
                <a:schemeClr val="lt1"/>
              </a:buClr>
              <a:buSzPts val="3200"/>
              <a:buChar char="●"/>
              <a:defRPr sz="4267">
                <a:solidFill>
                  <a:schemeClr val="lt1"/>
                </a:solidFill>
              </a:defRPr>
            </a:lvl4pPr>
            <a:lvl5pPr marL="3047924" lvl="4" indent="-575719" rtl="0">
              <a:spcBef>
                <a:spcPts val="800"/>
              </a:spcBef>
              <a:spcAft>
                <a:spcPts val="0"/>
              </a:spcAft>
              <a:buClr>
                <a:schemeClr val="lt1"/>
              </a:buClr>
              <a:buSzPts val="3200"/>
              <a:buChar char="○"/>
              <a:defRPr sz="4267">
                <a:solidFill>
                  <a:schemeClr val="lt1"/>
                </a:solidFill>
              </a:defRPr>
            </a:lvl5pPr>
            <a:lvl6pPr marL="3657509" lvl="5" indent="-575719" rtl="0">
              <a:spcBef>
                <a:spcPts val="800"/>
              </a:spcBef>
              <a:spcAft>
                <a:spcPts val="0"/>
              </a:spcAft>
              <a:buClr>
                <a:schemeClr val="lt1"/>
              </a:buClr>
              <a:buSzPts val="3200"/>
              <a:buChar char="■"/>
              <a:defRPr sz="4267">
                <a:solidFill>
                  <a:schemeClr val="lt1"/>
                </a:solidFill>
              </a:defRPr>
            </a:lvl6pPr>
            <a:lvl7pPr marL="4267093" lvl="6" indent="-575719" rtl="0">
              <a:spcBef>
                <a:spcPts val="800"/>
              </a:spcBef>
              <a:spcAft>
                <a:spcPts val="0"/>
              </a:spcAft>
              <a:buClr>
                <a:schemeClr val="lt1"/>
              </a:buClr>
              <a:buSzPts val="3200"/>
              <a:buChar char="●"/>
              <a:defRPr sz="4267">
                <a:solidFill>
                  <a:schemeClr val="lt1"/>
                </a:solidFill>
              </a:defRPr>
            </a:lvl7pPr>
            <a:lvl8pPr marL="4876678" lvl="7" indent="-575719" rtl="0">
              <a:spcBef>
                <a:spcPts val="800"/>
              </a:spcBef>
              <a:spcAft>
                <a:spcPts val="0"/>
              </a:spcAft>
              <a:buClr>
                <a:schemeClr val="lt1"/>
              </a:buClr>
              <a:buSzPts val="3200"/>
              <a:buChar char="○"/>
              <a:defRPr sz="4267">
                <a:solidFill>
                  <a:schemeClr val="lt1"/>
                </a:solidFill>
              </a:defRPr>
            </a:lvl8pPr>
            <a:lvl9pPr marL="5486263" lvl="8" indent="-575719" rtl="0">
              <a:spcBef>
                <a:spcPts val="800"/>
              </a:spcBef>
              <a:spcAft>
                <a:spcPts val="800"/>
              </a:spcAft>
              <a:buClr>
                <a:schemeClr val="lt1"/>
              </a:buClr>
              <a:buSzPts val="3200"/>
              <a:buChar char="■"/>
              <a:defRPr sz="4267">
                <a:solidFill>
                  <a:schemeClr val="lt1"/>
                </a:solidFill>
              </a:defRPr>
            </a:lvl9pPr>
          </a:lstStyle>
          <a:p>
            <a:pPr lvl="0"/>
            <a:r>
              <a:rPr lang="es-ES"/>
              <a:t>Haga clic para modificar los estilos de texto del patrón</a:t>
            </a:r>
          </a:p>
        </p:txBody>
      </p:sp>
      <p:sp>
        <p:nvSpPr>
          <p:cNvPr id="28" name="Google Shape;28;p4"/>
          <p:cNvSpPr txBox="1"/>
          <p:nvPr/>
        </p:nvSpPr>
        <p:spPr>
          <a:xfrm>
            <a:off x="1080600" y="893692"/>
            <a:ext cx="2609600" cy="871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800" b="1">
                <a:solidFill>
                  <a:schemeClr val="lt1"/>
                </a:solidFill>
                <a:latin typeface="Montserrat"/>
                <a:ea typeface="Montserrat"/>
                <a:cs typeface="Montserrat"/>
                <a:sym typeface="Montserrat"/>
              </a:rPr>
              <a:t>“</a:t>
            </a:r>
            <a:endParaRPr sz="12800" b="1">
              <a:solidFill>
                <a:schemeClr val="lt1"/>
              </a:solidFill>
              <a:latin typeface="Montserrat"/>
              <a:ea typeface="Montserrat"/>
              <a:cs typeface="Montserrat"/>
              <a:sym typeface="Montserrat"/>
            </a:endParaRPr>
          </a:p>
        </p:txBody>
      </p:sp>
      <p:sp>
        <p:nvSpPr>
          <p:cNvPr id="29" name="Google Shape;29;p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0893400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0"/>
        <p:cNvGrpSpPr/>
        <p:nvPr/>
      </p:nvGrpSpPr>
      <p:grpSpPr>
        <a:xfrm>
          <a:off x="0" y="0"/>
          <a:ext cx="0" cy="0"/>
          <a:chOff x="0" y="0"/>
          <a:chExt cx="0" cy="0"/>
        </a:xfrm>
      </p:grpSpPr>
      <p:grpSp>
        <p:nvGrpSpPr>
          <p:cNvPr id="31" name="Google Shape;31;p5"/>
          <p:cNvGrpSpPr/>
          <p:nvPr/>
        </p:nvGrpSpPr>
        <p:grpSpPr>
          <a:xfrm>
            <a:off x="6673398" y="0"/>
            <a:ext cx="5518613" cy="6858189"/>
            <a:chOff x="5005048" y="0"/>
            <a:chExt cx="4138960" cy="5143642"/>
          </a:xfrm>
        </p:grpSpPr>
        <p:sp>
          <p:nvSpPr>
            <p:cNvPr id="32" name="Google Shape;32;p5"/>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 name="Google Shape;33;p5"/>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 name="Google Shape;34;p5"/>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5" name="Google Shape;35;p5"/>
          <p:cNvSpPr txBox="1">
            <a:spLocks noGrp="1"/>
          </p:cNvSpPr>
          <p:nvPr>
            <p:ph type="title"/>
          </p:nvPr>
        </p:nvSpPr>
        <p:spPr>
          <a:xfrm>
            <a:off x="1140400" y="1114667"/>
            <a:ext cx="9911200" cy="528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36" name="Google Shape;36;p5"/>
          <p:cNvSpPr txBox="1">
            <a:spLocks noGrp="1"/>
          </p:cNvSpPr>
          <p:nvPr>
            <p:ph type="body" idx="1"/>
          </p:nvPr>
        </p:nvSpPr>
        <p:spPr>
          <a:xfrm>
            <a:off x="1140400" y="1906863"/>
            <a:ext cx="9911200" cy="40452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800"/>
              </a:spcBef>
              <a:spcAft>
                <a:spcPts val="0"/>
              </a:spcAft>
              <a:buSzPts val="2400"/>
              <a:buChar char="○"/>
              <a:defRPr/>
            </a:lvl2pPr>
            <a:lvl3pPr marL="1828754" lvl="2" indent="-507987" rtl="0">
              <a:spcBef>
                <a:spcPts val="800"/>
              </a:spcBef>
              <a:spcAft>
                <a:spcPts val="0"/>
              </a:spcAft>
              <a:buSzPts val="2400"/>
              <a:buChar char="■"/>
              <a:defRPr/>
            </a:lvl3pPr>
            <a:lvl4pPr marL="2438339" lvl="3" indent="-507987" rtl="0">
              <a:spcBef>
                <a:spcPts val="800"/>
              </a:spcBef>
              <a:spcAft>
                <a:spcPts val="0"/>
              </a:spcAft>
              <a:buSzPts val="2400"/>
              <a:buChar char="●"/>
              <a:defRPr/>
            </a:lvl4pPr>
            <a:lvl5pPr marL="3047924" lvl="4" indent="-507987" rtl="0">
              <a:spcBef>
                <a:spcPts val="800"/>
              </a:spcBef>
              <a:spcAft>
                <a:spcPts val="0"/>
              </a:spcAft>
              <a:buSzPts val="2400"/>
              <a:buChar char="○"/>
              <a:defRPr/>
            </a:lvl5pPr>
            <a:lvl6pPr marL="3657509" lvl="5" indent="-507987" rtl="0">
              <a:spcBef>
                <a:spcPts val="800"/>
              </a:spcBef>
              <a:spcAft>
                <a:spcPts val="0"/>
              </a:spcAft>
              <a:buSzPts val="2400"/>
              <a:buChar char="■"/>
              <a:defRPr/>
            </a:lvl6pPr>
            <a:lvl7pPr marL="4267093" lvl="6" indent="-507987" rtl="0">
              <a:spcBef>
                <a:spcPts val="800"/>
              </a:spcBef>
              <a:spcAft>
                <a:spcPts val="0"/>
              </a:spcAft>
              <a:buSzPts val="2400"/>
              <a:buChar char="●"/>
              <a:defRPr/>
            </a:lvl7pPr>
            <a:lvl8pPr marL="4876678" lvl="7" indent="-507987" rtl="0">
              <a:spcBef>
                <a:spcPts val="800"/>
              </a:spcBef>
              <a:spcAft>
                <a:spcPts val="0"/>
              </a:spcAft>
              <a:buSzPts val="2400"/>
              <a:buChar char="○"/>
              <a:defRPr/>
            </a:lvl8pPr>
            <a:lvl9pPr marL="5486263" lvl="8" indent="-507987" rtl="0">
              <a:spcBef>
                <a:spcPts val="800"/>
              </a:spcBef>
              <a:spcAft>
                <a:spcPts val="800"/>
              </a:spcAft>
              <a:buSzPts val="2400"/>
              <a:buChar char="■"/>
              <a:defRPr/>
            </a:lvl9pPr>
          </a:lstStyle>
          <a:p>
            <a:pPr lvl="0"/>
            <a:r>
              <a:rPr lang="es-ES"/>
              <a:t>Haga clic para modificar los estilos de texto del patrón</a:t>
            </a:r>
          </a:p>
        </p:txBody>
      </p:sp>
      <p:sp>
        <p:nvSpPr>
          <p:cNvPr id="37" name="Google Shape;37;p5"/>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2219039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8"/>
        <p:cNvGrpSpPr/>
        <p:nvPr/>
      </p:nvGrpSpPr>
      <p:grpSpPr>
        <a:xfrm>
          <a:off x="0" y="0"/>
          <a:ext cx="0" cy="0"/>
          <a:chOff x="0" y="0"/>
          <a:chExt cx="0" cy="0"/>
        </a:xfrm>
      </p:grpSpPr>
      <p:grpSp>
        <p:nvGrpSpPr>
          <p:cNvPr id="39" name="Google Shape;39;p6"/>
          <p:cNvGrpSpPr/>
          <p:nvPr/>
        </p:nvGrpSpPr>
        <p:grpSpPr>
          <a:xfrm>
            <a:off x="6673398" y="0"/>
            <a:ext cx="5518613" cy="6858189"/>
            <a:chOff x="5005048" y="0"/>
            <a:chExt cx="4138960" cy="5143642"/>
          </a:xfrm>
        </p:grpSpPr>
        <p:sp>
          <p:nvSpPr>
            <p:cNvPr id="40" name="Google Shape;40;p6"/>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1" name="Google Shape;41;p6"/>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2" name="Google Shape;42;p6"/>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43" name="Google Shape;43;p6"/>
          <p:cNvSpPr txBox="1">
            <a:spLocks noGrp="1"/>
          </p:cNvSpPr>
          <p:nvPr>
            <p:ph type="title"/>
          </p:nvPr>
        </p:nvSpPr>
        <p:spPr>
          <a:xfrm>
            <a:off x="1140400" y="1114667"/>
            <a:ext cx="9911200" cy="528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44" name="Google Shape;44;p6"/>
          <p:cNvSpPr txBox="1">
            <a:spLocks noGrp="1"/>
          </p:cNvSpPr>
          <p:nvPr>
            <p:ph type="body" idx="1"/>
          </p:nvPr>
        </p:nvSpPr>
        <p:spPr>
          <a:xfrm>
            <a:off x="1140400" y="1906867"/>
            <a:ext cx="4630800" cy="442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800"/>
              </a:spcBef>
              <a:spcAft>
                <a:spcPts val="0"/>
              </a:spcAft>
              <a:buSzPts val="2000"/>
              <a:buChar char="○"/>
              <a:defRPr sz="2667"/>
            </a:lvl2pPr>
            <a:lvl3pPr marL="1828754" lvl="2" indent="-474121" rtl="0">
              <a:spcBef>
                <a:spcPts val="800"/>
              </a:spcBef>
              <a:spcAft>
                <a:spcPts val="0"/>
              </a:spcAft>
              <a:buSzPts val="2000"/>
              <a:buChar char="■"/>
              <a:defRPr sz="2667"/>
            </a:lvl3pPr>
            <a:lvl4pPr marL="2438339" lvl="3" indent="-474121" rtl="0">
              <a:spcBef>
                <a:spcPts val="800"/>
              </a:spcBef>
              <a:spcAft>
                <a:spcPts val="0"/>
              </a:spcAft>
              <a:buSzPts val="2000"/>
              <a:buChar char="●"/>
              <a:defRPr sz="2667"/>
            </a:lvl4pPr>
            <a:lvl5pPr marL="3047924" lvl="4" indent="-474121" rtl="0">
              <a:spcBef>
                <a:spcPts val="800"/>
              </a:spcBef>
              <a:spcAft>
                <a:spcPts val="0"/>
              </a:spcAft>
              <a:buSzPts val="2000"/>
              <a:buChar char="○"/>
              <a:defRPr sz="2667"/>
            </a:lvl5pPr>
            <a:lvl6pPr marL="3657509" lvl="5" indent="-474121" rtl="0">
              <a:spcBef>
                <a:spcPts val="800"/>
              </a:spcBef>
              <a:spcAft>
                <a:spcPts val="0"/>
              </a:spcAft>
              <a:buSzPts val="2000"/>
              <a:buChar char="■"/>
              <a:defRPr sz="2667"/>
            </a:lvl6pPr>
            <a:lvl7pPr marL="4267093" lvl="6" indent="-474121" rtl="0">
              <a:spcBef>
                <a:spcPts val="800"/>
              </a:spcBef>
              <a:spcAft>
                <a:spcPts val="0"/>
              </a:spcAft>
              <a:buSzPts val="2000"/>
              <a:buChar char="●"/>
              <a:defRPr sz="2667"/>
            </a:lvl7pPr>
            <a:lvl8pPr marL="4876678" lvl="7" indent="-474121" rtl="0">
              <a:spcBef>
                <a:spcPts val="800"/>
              </a:spcBef>
              <a:spcAft>
                <a:spcPts val="0"/>
              </a:spcAft>
              <a:buSzPts val="2000"/>
              <a:buChar char="○"/>
              <a:defRPr sz="2667"/>
            </a:lvl8pPr>
            <a:lvl9pPr marL="5486263" lvl="8" indent="-474121" rtl="0">
              <a:spcBef>
                <a:spcPts val="800"/>
              </a:spcBef>
              <a:spcAft>
                <a:spcPts val="800"/>
              </a:spcAft>
              <a:buSzPts val="2000"/>
              <a:buChar char="■"/>
              <a:defRPr sz="2667"/>
            </a:lvl9pPr>
          </a:lstStyle>
          <a:p>
            <a:pPr lvl="0"/>
            <a:r>
              <a:rPr lang="es-ES"/>
              <a:t>Haga clic para modificar los estilos de texto del patrón</a:t>
            </a:r>
          </a:p>
        </p:txBody>
      </p:sp>
      <p:sp>
        <p:nvSpPr>
          <p:cNvPr id="45" name="Google Shape;45;p6"/>
          <p:cNvSpPr txBox="1">
            <a:spLocks noGrp="1"/>
          </p:cNvSpPr>
          <p:nvPr>
            <p:ph type="body" idx="2"/>
          </p:nvPr>
        </p:nvSpPr>
        <p:spPr>
          <a:xfrm>
            <a:off x="6420807" y="1906867"/>
            <a:ext cx="4630800" cy="442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800"/>
              </a:spcBef>
              <a:spcAft>
                <a:spcPts val="0"/>
              </a:spcAft>
              <a:buSzPts val="2000"/>
              <a:buChar char="○"/>
              <a:defRPr sz="2667"/>
            </a:lvl2pPr>
            <a:lvl3pPr marL="1828754" lvl="2" indent="-474121" rtl="0">
              <a:spcBef>
                <a:spcPts val="800"/>
              </a:spcBef>
              <a:spcAft>
                <a:spcPts val="0"/>
              </a:spcAft>
              <a:buSzPts val="2000"/>
              <a:buChar char="■"/>
              <a:defRPr sz="2667"/>
            </a:lvl3pPr>
            <a:lvl4pPr marL="2438339" lvl="3" indent="-474121" rtl="0">
              <a:spcBef>
                <a:spcPts val="800"/>
              </a:spcBef>
              <a:spcAft>
                <a:spcPts val="0"/>
              </a:spcAft>
              <a:buSzPts val="2000"/>
              <a:buChar char="●"/>
              <a:defRPr sz="2667"/>
            </a:lvl4pPr>
            <a:lvl5pPr marL="3047924" lvl="4" indent="-474121" rtl="0">
              <a:spcBef>
                <a:spcPts val="800"/>
              </a:spcBef>
              <a:spcAft>
                <a:spcPts val="0"/>
              </a:spcAft>
              <a:buSzPts val="2000"/>
              <a:buChar char="○"/>
              <a:defRPr sz="2667"/>
            </a:lvl5pPr>
            <a:lvl6pPr marL="3657509" lvl="5" indent="-474121" rtl="0">
              <a:spcBef>
                <a:spcPts val="800"/>
              </a:spcBef>
              <a:spcAft>
                <a:spcPts val="0"/>
              </a:spcAft>
              <a:buSzPts val="2000"/>
              <a:buChar char="■"/>
              <a:defRPr sz="2667"/>
            </a:lvl6pPr>
            <a:lvl7pPr marL="4267093" lvl="6" indent="-474121" rtl="0">
              <a:spcBef>
                <a:spcPts val="800"/>
              </a:spcBef>
              <a:spcAft>
                <a:spcPts val="0"/>
              </a:spcAft>
              <a:buSzPts val="2000"/>
              <a:buChar char="●"/>
              <a:defRPr sz="2667"/>
            </a:lvl7pPr>
            <a:lvl8pPr marL="4876678" lvl="7" indent="-474121" rtl="0">
              <a:spcBef>
                <a:spcPts val="800"/>
              </a:spcBef>
              <a:spcAft>
                <a:spcPts val="0"/>
              </a:spcAft>
              <a:buSzPts val="2000"/>
              <a:buChar char="○"/>
              <a:defRPr sz="2667"/>
            </a:lvl8pPr>
            <a:lvl9pPr marL="5486263" lvl="8" indent="-474121" rtl="0">
              <a:spcBef>
                <a:spcPts val="800"/>
              </a:spcBef>
              <a:spcAft>
                <a:spcPts val="800"/>
              </a:spcAft>
              <a:buSzPts val="2000"/>
              <a:buChar char="■"/>
              <a:defRPr sz="2667"/>
            </a:lvl9pPr>
          </a:lstStyle>
          <a:p>
            <a:pPr lvl="0"/>
            <a:r>
              <a:rPr lang="es-ES"/>
              <a:t>Haga clic para modificar los estilos de texto del patrón</a:t>
            </a:r>
          </a:p>
        </p:txBody>
      </p:sp>
      <p:sp>
        <p:nvSpPr>
          <p:cNvPr id="46" name="Google Shape;46;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6208281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7"/>
        <p:cNvGrpSpPr/>
        <p:nvPr/>
      </p:nvGrpSpPr>
      <p:grpSpPr>
        <a:xfrm>
          <a:off x="0" y="0"/>
          <a:ext cx="0" cy="0"/>
          <a:chOff x="0" y="0"/>
          <a:chExt cx="0" cy="0"/>
        </a:xfrm>
      </p:grpSpPr>
      <p:grpSp>
        <p:nvGrpSpPr>
          <p:cNvPr id="48" name="Google Shape;48;p7"/>
          <p:cNvGrpSpPr/>
          <p:nvPr/>
        </p:nvGrpSpPr>
        <p:grpSpPr>
          <a:xfrm>
            <a:off x="6673398" y="0"/>
            <a:ext cx="5518613" cy="6858189"/>
            <a:chOff x="5005048" y="0"/>
            <a:chExt cx="4138960" cy="5143642"/>
          </a:xfrm>
        </p:grpSpPr>
        <p:sp>
          <p:nvSpPr>
            <p:cNvPr id="49" name="Google Shape;49;p7"/>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 name="Google Shape;50;p7"/>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 name="Google Shape;51;p7"/>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52" name="Google Shape;52;p7"/>
          <p:cNvSpPr txBox="1">
            <a:spLocks noGrp="1"/>
          </p:cNvSpPr>
          <p:nvPr>
            <p:ph type="title"/>
          </p:nvPr>
        </p:nvSpPr>
        <p:spPr>
          <a:xfrm>
            <a:off x="1140400" y="1114667"/>
            <a:ext cx="9911200" cy="528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53" name="Google Shape;53;p7"/>
          <p:cNvSpPr txBox="1">
            <a:spLocks noGrp="1"/>
          </p:cNvSpPr>
          <p:nvPr>
            <p:ph type="body" idx="1"/>
          </p:nvPr>
        </p:nvSpPr>
        <p:spPr>
          <a:xfrm>
            <a:off x="1140400" y="1906867"/>
            <a:ext cx="3087600" cy="44264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800"/>
              </a:spcBef>
              <a:spcAft>
                <a:spcPts val="0"/>
              </a:spcAft>
              <a:buSzPts val="1800"/>
              <a:buChar char="○"/>
              <a:defRPr sz="2400"/>
            </a:lvl2pPr>
            <a:lvl3pPr marL="1828754" lvl="2" indent="-457189" rtl="0">
              <a:spcBef>
                <a:spcPts val="800"/>
              </a:spcBef>
              <a:spcAft>
                <a:spcPts val="0"/>
              </a:spcAft>
              <a:buSzPts val="1800"/>
              <a:buChar char="■"/>
              <a:defRPr sz="2400"/>
            </a:lvl3pPr>
            <a:lvl4pPr marL="2438339" lvl="3" indent="-457189" rtl="0">
              <a:spcBef>
                <a:spcPts val="800"/>
              </a:spcBef>
              <a:spcAft>
                <a:spcPts val="0"/>
              </a:spcAft>
              <a:buSzPts val="1800"/>
              <a:buChar char="●"/>
              <a:defRPr sz="2400"/>
            </a:lvl4pPr>
            <a:lvl5pPr marL="3047924" lvl="4" indent="-457189" rtl="0">
              <a:spcBef>
                <a:spcPts val="800"/>
              </a:spcBef>
              <a:spcAft>
                <a:spcPts val="0"/>
              </a:spcAft>
              <a:buSzPts val="1800"/>
              <a:buChar char="○"/>
              <a:defRPr sz="2400"/>
            </a:lvl5pPr>
            <a:lvl6pPr marL="3657509" lvl="5" indent="-457189" rtl="0">
              <a:spcBef>
                <a:spcPts val="800"/>
              </a:spcBef>
              <a:spcAft>
                <a:spcPts val="0"/>
              </a:spcAft>
              <a:buSzPts val="1800"/>
              <a:buChar char="■"/>
              <a:defRPr sz="2400"/>
            </a:lvl6pPr>
            <a:lvl7pPr marL="4267093" lvl="6" indent="-457189" rtl="0">
              <a:spcBef>
                <a:spcPts val="800"/>
              </a:spcBef>
              <a:spcAft>
                <a:spcPts val="0"/>
              </a:spcAft>
              <a:buSzPts val="1800"/>
              <a:buChar char="●"/>
              <a:defRPr sz="2400"/>
            </a:lvl7pPr>
            <a:lvl8pPr marL="4876678" lvl="7" indent="-457189" rtl="0">
              <a:spcBef>
                <a:spcPts val="800"/>
              </a:spcBef>
              <a:spcAft>
                <a:spcPts val="0"/>
              </a:spcAft>
              <a:buSzPts val="1800"/>
              <a:buChar char="○"/>
              <a:defRPr sz="2400"/>
            </a:lvl8pPr>
            <a:lvl9pPr marL="5486263" lvl="8" indent="-457189" rtl="0">
              <a:spcBef>
                <a:spcPts val="800"/>
              </a:spcBef>
              <a:spcAft>
                <a:spcPts val="800"/>
              </a:spcAft>
              <a:buSzPts val="1800"/>
              <a:buChar char="■"/>
              <a:defRPr sz="2400"/>
            </a:lvl9pPr>
          </a:lstStyle>
          <a:p>
            <a:pPr lvl="0"/>
            <a:r>
              <a:rPr lang="es-ES"/>
              <a:t>Haga clic para modificar los estilos de texto del patrón</a:t>
            </a:r>
          </a:p>
        </p:txBody>
      </p:sp>
      <p:sp>
        <p:nvSpPr>
          <p:cNvPr id="54" name="Google Shape;54;p7"/>
          <p:cNvSpPr txBox="1">
            <a:spLocks noGrp="1"/>
          </p:cNvSpPr>
          <p:nvPr>
            <p:ph type="body" idx="2"/>
          </p:nvPr>
        </p:nvSpPr>
        <p:spPr>
          <a:xfrm>
            <a:off x="4552281" y="1906867"/>
            <a:ext cx="3087600" cy="44264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800"/>
              </a:spcBef>
              <a:spcAft>
                <a:spcPts val="0"/>
              </a:spcAft>
              <a:buSzPts val="1800"/>
              <a:buChar char="○"/>
              <a:defRPr sz="2400"/>
            </a:lvl2pPr>
            <a:lvl3pPr marL="1828754" lvl="2" indent="-457189" rtl="0">
              <a:spcBef>
                <a:spcPts val="800"/>
              </a:spcBef>
              <a:spcAft>
                <a:spcPts val="0"/>
              </a:spcAft>
              <a:buSzPts val="1800"/>
              <a:buChar char="■"/>
              <a:defRPr sz="2400"/>
            </a:lvl3pPr>
            <a:lvl4pPr marL="2438339" lvl="3" indent="-457189" rtl="0">
              <a:spcBef>
                <a:spcPts val="800"/>
              </a:spcBef>
              <a:spcAft>
                <a:spcPts val="0"/>
              </a:spcAft>
              <a:buSzPts val="1800"/>
              <a:buChar char="●"/>
              <a:defRPr sz="2400"/>
            </a:lvl4pPr>
            <a:lvl5pPr marL="3047924" lvl="4" indent="-457189" rtl="0">
              <a:spcBef>
                <a:spcPts val="800"/>
              </a:spcBef>
              <a:spcAft>
                <a:spcPts val="0"/>
              </a:spcAft>
              <a:buSzPts val="1800"/>
              <a:buChar char="○"/>
              <a:defRPr sz="2400"/>
            </a:lvl5pPr>
            <a:lvl6pPr marL="3657509" lvl="5" indent="-457189" rtl="0">
              <a:spcBef>
                <a:spcPts val="800"/>
              </a:spcBef>
              <a:spcAft>
                <a:spcPts val="0"/>
              </a:spcAft>
              <a:buSzPts val="1800"/>
              <a:buChar char="■"/>
              <a:defRPr sz="2400"/>
            </a:lvl6pPr>
            <a:lvl7pPr marL="4267093" lvl="6" indent="-457189" rtl="0">
              <a:spcBef>
                <a:spcPts val="800"/>
              </a:spcBef>
              <a:spcAft>
                <a:spcPts val="0"/>
              </a:spcAft>
              <a:buSzPts val="1800"/>
              <a:buChar char="●"/>
              <a:defRPr sz="2400"/>
            </a:lvl7pPr>
            <a:lvl8pPr marL="4876678" lvl="7" indent="-457189" rtl="0">
              <a:spcBef>
                <a:spcPts val="800"/>
              </a:spcBef>
              <a:spcAft>
                <a:spcPts val="0"/>
              </a:spcAft>
              <a:buSzPts val="1800"/>
              <a:buChar char="○"/>
              <a:defRPr sz="2400"/>
            </a:lvl8pPr>
            <a:lvl9pPr marL="5486263" lvl="8" indent="-457189" rtl="0">
              <a:spcBef>
                <a:spcPts val="800"/>
              </a:spcBef>
              <a:spcAft>
                <a:spcPts val="800"/>
              </a:spcAft>
              <a:buSzPts val="1800"/>
              <a:buChar char="■"/>
              <a:defRPr sz="2400"/>
            </a:lvl9pPr>
          </a:lstStyle>
          <a:p>
            <a:pPr lvl="0"/>
            <a:r>
              <a:rPr lang="es-ES"/>
              <a:t>Haga clic para modificar los estilos de texto del patrón</a:t>
            </a:r>
          </a:p>
        </p:txBody>
      </p:sp>
      <p:sp>
        <p:nvSpPr>
          <p:cNvPr id="55" name="Google Shape;55;p7"/>
          <p:cNvSpPr txBox="1">
            <a:spLocks noGrp="1"/>
          </p:cNvSpPr>
          <p:nvPr>
            <p:ph type="body" idx="3"/>
          </p:nvPr>
        </p:nvSpPr>
        <p:spPr>
          <a:xfrm>
            <a:off x="7964163" y="1906867"/>
            <a:ext cx="3087600" cy="44264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800"/>
              </a:spcBef>
              <a:spcAft>
                <a:spcPts val="0"/>
              </a:spcAft>
              <a:buSzPts val="1800"/>
              <a:buChar char="○"/>
              <a:defRPr sz="2400"/>
            </a:lvl2pPr>
            <a:lvl3pPr marL="1828754" lvl="2" indent="-457189" rtl="0">
              <a:spcBef>
                <a:spcPts val="800"/>
              </a:spcBef>
              <a:spcAft>
                <a:spcPts val="0"/>
              </a:spcAft>
              <a:buSzPts val="1800"/>
              <a:buChar char="■"/>
              <a:defRPr sz="2400"/>
            </a:lvl3pPr>
            <a:lvl4pPr marL="2438339" lvl="3" indent="-457189" rtl="0">
              <a:spcBef>
                <a:spcPts val="800"/>
              </a:spcBef>
              <a:spcAft>
                <a:spcPts val="0"/>
              </a:spcAft>
              <a:buSzPts val="1800"/>
              <a:buChar char="●"/>
              <a:defRPr sz="2400"/>
            </a:lvl4pPr>
            <a:lvl5pPr marL="3047924" lvl="4" indent="-457189" rtl="0">
              <a:spcBef>
                <a:spcPts val="800"/>
              </a:spcBef>
              <a:spcAft>
                <a:spcPts val="0"/>
              </a:spcAft>
              <a:buSzPts val="1800"/>
              <a:buChar char="○"/>
              <a:defRPr sz="2400"/>
            </a:lvl5pPr>
            <a:lvl6pPr marL="3657509" lvl="5" indent="-457189" rtl="0">
              <a:spcBef>
                <a:spcPts val="800"/>
              </a:spcBef>
              <a:spcAft>
                <a:spcPts val="0"/>
              </a:spcAft>
              <a:buSzPts val="1800"/>
              <a:buChar char="■"/>
              <a:defRPr sz="2400"/>
            </a:lvl6pPr>
            <a:lvl7pPr marL="4267093" lvl="6" indent="-457189" rtl="0">
              <a:spcBef>
                <a:spcPts val="800"/>
              </a:spcBef>
              <a:spcAft>
                <a:spcPts val="0"/>
              </a:spcAft>
              <a:buSzPts val="1800"/>
              <a:buChar char="●"/>
              <a:defRPr sz="2400"/>
            </a:lvl7pPr>
            <a:lvl8pPr marL="4876678" lvl="7" indent="-457189" rtl="0">
              <a:spcBef>
                <a:spcPts val="800"/>
              </a:spcBef>
              <a:spcAft>
                <a:spcPts val="0"/>
              </a:spcAft>
              <a:buSzPts val="1800"/>
              <a:buChar char="○"/>
              <a:defRPr sz="2400"/>
            </a:lvl8pPr>
            <a:lvl9pPr marL="5486263" lvl="8" indent="-457189" rtl="0">
              <a:spcBef>
                <a:spcPts val="800"/>
              </a:spcBef>
              <a:spcAft>
                <a:spcPts val="800"/>
              </a:spcAft>
              <a:buSzPts val="1800"/>
              <a:buChar char="■"/>
              <a:defRPr sz="2400"/>
            </a:lvl9pPr>
          </a:lstStyle>
          <a:p>
            <a:pPr lvl="0"/>
            <a:r>
              <a:rPr lang="es-ES"/>
              <a:t>Haga clic para modificar los estilos de texto del patrón</a:t>
            </a:r>
          </a:p>
        </p:txBody>
      </p:sp>
      <p:sp>
        <p:nvSpPr>
          <p:cNvPr id="56" name="Google Shape;56;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4844558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grpSp>
        <p:nvGrpSpPr>
          <p:cNvPr id="58" name="Google Shape;58;p8"/>
          <p:cNvGrpSpPr/>
          <p:nvPr/>
        </p:nvGrpSpPr>
        <p:grpSpPr>
          <a:xfrm>
            <a:off x="6673398" y="0"/>
            <a:ext cx="5518613" cy="6858189"/>
            <a:chOff x="5005048" y="0"/>
            <a:chExt cx="4138960" cy="5143642"/>
          </a:xfrm>
        </p:grpSpPr>
        <p:sp>
          <p:nvSpPr>
            <p:cNvPr id="59" name="Google Shape;59;p8"/>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60;p8"/>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 name="Google Shape;61;p8"/>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62" name="Google Shape;62;p8"/>
          <p:cNvSpPr txBox="1">
            <a:spLocks noGrp="1"/>
          </p:cNvSpPr>
          <p:nvPr>
            <p:ph type="title"/>
          </p:nvPr>
        </p:nvSpPr>
        <p:spPr>
          <a:xfrm>
            <a:off x="1140400" y="1114667"/>
            <a:ext cx="9911200" cy="528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63" name="Google Shape;63;p8"/>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03693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s-ES"/>
              <a:t>Haga clic para modificar los estilos de texto del patrón</a:t>
            </a: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a:t>Haga clic para modificar el estilo de título del patrón</a:t>
            </a:r>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629753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4"/>
        <p:cNvGrpSpPr/>
        <p:nvPr/>
      </p:nvGrpSpPr>
      <p:grpSpPr>
        <a:xfrm>
          <a:off x="0" y="0"/>
          <a:ext cx="0" cy="0"/>
          <a:chOff x="0" y="0"/>
          <a:chExt cx="0" cy="0"/>
        </a:xfrm>
      </p:grpSpPr>
      <p:grpSp>
        <p:nvGrpSpPr>
          <p:cNvPr id="65" name="Google Shape;65;p9"/>
          <p:cNvGrpSpPr/>
          <p:nvPr/>
        </p:nvGrpSpPr>
        <p:grpSpPr>
          <a:xfrm>
            <a:off x="6673398" y="0"/>
            <a:ext cx="5518613" cy="6858189"/>
            <a:chOff x="5005048" y="0"/>
            <a:chExt cx="4138960" cy="5143642"/>
          </a:xfrm>
        </p:grpSpPr>
        <p:sp>
          <p:nvSpPr>
            <p:cNvPr id="66" name="Google Shape;66;p9"/>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 name="Google Shape;67;p9"/>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 name="Google Shape;68;p9"/>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69" name="Google Shape;69;p9"/>
          <p:cNvSpPr txBox="1">
            <a:spLocks noGrp="1"/>
          </p:cNvSpPr>
          <p:nvPr>
            <p:ph type="body" idx="1"/>
          </p:nvPr>
        </p:nvSpPr>
        <p:spPr>
          <a:xfrm>
            <a:off x="1140400" y="5875067"/>
            <a:ext cx="9911200" cy="400000"/>
          </a:xfrm>
          <a:prstGeom prst="rect">
            <a:avLst/>
          </a:prstGeom>
        </p:spPr>
        <p:txBody>
          <a:bodyPr spcFirstLastPara="1" wrap="square" lIns="0" tIns="0" rIns="0" bIns="0" anchor="t" anchorCtr="0">
            <a:noAutofit/>
          </a:bodyPr>
          <a:lstStyle>
            <a:lvl1pPr marL="609585" lvl="0" indent="-304792" rtl="0">
              <a:spcBef>
                <a:spcPts val="0"/>
              </a:spcBef>
              <a:spcAft>
                <a:spcPts val="800"/>
              </a:spcAft>
              <a:buClr>
                <a:schemeClr val="accent2"/>
              </a:buClr>
              <a:buSzPts val="1800"/>
              <a:buNone/>
              <a:defRPr sz="2400">
                <a:solidFill>
                  <a:schemeClr val="accent2"/>
                </a:solidFill>
              </a:defRPr>
            </a:lvl1pPr>
          </a:lstStyle>
          <a:p>
            <a:pPr lvl="0"/>
            <a:r>
              <a:rPr lang="es-ES"/>
              <a:t>Haga clic para modificar los estilos de texto del patrón</a:t>
            </a:r>
          </a:p>
        </p:txBody>
      </p:sp>
      <p:sp>
        <p:nvSpPr>
          <p:cNvPr id="70" name="Google Shape;70;p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2259399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grpSp>
        <p:nvGrpSpPr>
          <p:cNvPr id="72" name="Google Shape;72;p10"/>
          <p:cNvGrpSpPr/>
          <p:nvPr/>
        </p:nvGrpSpPr>
        <p:grpSpPr>
          <a:xfrm>
            <a:off x="4104804" y="0"/>
            <a:ext cx="8087185" cy="6858189"/>
            <a:chOff x="2052402" y="0"/>
            <a:chExt cx="6065389" cy="5143642"/>
          </a:xfrm>
        </p:grpSpPr>
        <p:sp>
          <p:nvSpPr>
            <p:cNvPr id="73" name="Google Shape;73;p10"/>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4" name="Google Shape;74;p10"/>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5" name="Google Shape;75;p10"/>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76" name="Google Shape;76;p10"/>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6062960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dark">
  <p:cSld name="Blank dark">
    <p:bg>
      <p:bgPr>
        <a:gradFill>
          <a:gsLst>
            <a:gs pos="0">
              <a:schemeClr val="accent2"/>
            </a:gs>
            <a:gs pos="100000">
              <a:schemeClr val="accent1"/>
            </a:gs>
          </a:gsLst>
          <a:path path="circle">
            <a:fillToRect l="100000" t="100000"/>
          </a:path>
          <a:tileRect r="-100000" b="-100000"/>
        </a:gra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4104804" y="0"/>
            <a:ext cx="8087185" cy="6858189"/>
            <a:chOff x="2052402" y="0"/>
            <a:chExt cx="6065389" cy="5143642"/>
          </a:xfrm>
        </p:grpSpPr>
        <p:sp>
          <p:nvSpPr>
            <p:cNvPr id="79" name="Google Shape;79;p11"/>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 name="Google Shape;80;p11"/>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 name="Google Shape;81;p11"/>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82" name="Google Shape;82;p1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6629275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716000" y="1995200"/>
            <a:ext cx="6760000" cy="28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s-ES"/>
              <a:t>Haga clic para modificar el estilo de título del patrón</a:t>
            </a:r>
            <a:endParaRPr/>
          </a:p>
        </p:txBody>
      </p:sp>
    </p:spTree>
    <p:extLst>
      <p:ext uri="{BB962C8B-B14F-4D97-AF65-F5344CB8AC3E}">
        <p14:creationId xmlns:p14="http://schemas.microsoft.com/office/powerpoint/2010/main" val="4267334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s-ES"/>
              <a:t>Haga clic para modificar el estilo de título del patrón</a:t>
            </a:r>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s-ES"/>
              <a:t>Haga clic para modificar el estilo de subtítulo del patrón</a:t>
            </a:r>
            <a:endParaRPr/>
          </a:p>
        </p:txBody>
      </p:sp>
    </p:spTree>
    <p:extLst>
      <p:ext uri="{BB962C8B-B14F-4D97-AF65-F5344CB8AC3E}">
        <p14:creationId xmlns:p14="http://schemas.microsoft.com/office/powerpoint/2010/main" val="38389954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s-ES"/>
              <a:t>Haga clic para modificar el estilo de título del patrón</a:t>
            </a:r>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40182743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624721"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336" name="Google Shape;336;p17"/>
          <p:cNvSpPr txBox="1">
            <a:spLocks noGrp="1"/>
          </p:cNvSpPr>
          <p:nvPr>
            <p:ph type="subTitle" idx="1"/>
          </p:nvPr>
        </p:nvSpPr>
        <p:spPr>
          <a:xfrm>
            <a:off x="1624721"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37" name="Google Shape;337;p17"/>
          <p:cNvSpPr txBox="1">
            <a:spLocks noGrp="1"/>
          </p:cNvSpPr>
          <p:nvPr>
            <p:ph type="ctrTitle" idx="2"/>
          </p:nvPr>
        </p:nvSpPr>
        <p:spPr>
          <a:xfrm>
            <a:off x="8072740"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338" name="Google Shape;338;p17"/>
          <p:cNvSpPr txBox="1">
            <a:spLocks noGrp="1"/>
          </p:cNvSpPr>
          <p:nvPr>
            <p:ph type="subTitle" idx="3"/>
          </p:nvPr>
        </p:nvSpPr>
        <p:spPr>
          <a:xfrm>
            <a:off x="8072740"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39" name="Google Shape;339;p17"/>
          <p:cNvSpPr txBox="1">
            <a:spLocks noGrp="1"/>
          </p:cNvSpPr>
          <p:nvPr>
            <p:ph type="ctrTitle" idx="4"/>
          </p:nvPr>
        </p:nvSpPr>
        <p:spPr>
          <a:xfrm>
            <a:off x="1624721"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340" name="Google Shape;340;p17"/>
          <p:cNvSpPr txBox="1">
            <a:spLocks noGrp="1"/>
          </p:cNvSpPr>
          <p:nvPr>
            <p:ph type="subTitle" idx="5"/>
          </p:nvPr>
        </p:nvSpPr>
        <p:spPr>
          <a:xfrm>
            <a:off x="1489121" y="4361475"/>
            <a:ext cx="27796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41" name="Google Shape;341;p17"/>
          <p:cNvSpPr txBox="1">
            <a:spLocks noGrp="1"/>
          </p:cNvSpPr>
          <p:nvPr>
            <p:ph type="ctrTitle" idx="6"/>
          </p:nvPr>
        </p:nvSpPr>
        <p:spPr>
          <a:xfrm>
            <a:off x="8072740"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342" name="Google Shape;342;p17"/>
          <p:cNvSpPr txBox="1">
            <a:spLocks noGrp="1"/>
          </p:cNvSpPr>
          <p:nvPr>
            <p:ph type="subTitle" idx="7"/>
          </p:nvPr>
        </p:nvSpPr>
        <p:spPr>
          <a:xfrm>
            <a:off x="8072740" y="4361475"/>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343" name="Google Shape;343;p17"/>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a:t>Haga clic para modificar el estilo de título del patrón</a:t>
            </a:r>
            <a:endParaRPr/>
          </a:p>
        </p:txBody>
      </p:sp>
    </p:spTree>
    <p:extLst>
      <p:ext uri="{BB962C8B-B14F-4D97-AF65-F5344CB8AC3E}">
        <p14:creationId xmlns:p14="http://schemas.microsoft.com/office/powerpoint/2010/main" val="106569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1231500" y="1594701"/>
            <a:ext cx="13096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80" name="Google Shape;80;p5"/>
          <p:cNvSpPr txBox="1">
            <a:spLocks noGrp="1"/>
          </p:cNvSpPr>
          <p:nvPr>
            <p:ph type="subTitle" idx="1"/>
          </p:nvPr>
        </p:nvSpPr>
        <p:spPr>
          <a:xfrm>
            <a:off x="1231516" y="2245457"/>
            <a:ext cx="349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81" name="Google Shape;81;p5"/>
          <p:cNvSpPr txBox="1">
            <a:spLocks noGrp="1"/>
          </p:cNvSpPr>
          <p:nvPr>
            <p:ph type="ctrTitle" idx="2"/>
          </p:nvPr>
        </p:nvSpPr>
        <p:spPr>
          <a:xfrm>
            <a:off x="9400505" y="1594700"/>
            <a:ext cx="1516400" cy="770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a:t>Haga clic para modificar el estilo de título del patrón</a:t>
            </a:r>
            <a:endParaRPr/>
          </a:p>
        </p:txBody>
      </p:sp>
      <p:sp>
        <p:nvSpPr>
          <p:cNvPr id="82" name="Google Shape;82;p5"/>
          <p:cNvSpPr txBox="1">
            <a:spLocks noGrp="1"/>
          </p:cNvSpPr>
          <p:nvPr>
            <p:ph type="subTitle" idx="3"/>
          </p:nvPr>
        </p:nvSpPr>
        <p:spPr>
          <a:xfrm>
            <a:off x="7266888" y="2245457"/>
            <a:ext cx="3650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a:t>Haga clic para modificar el estilo de subtítulo del patrón</a:t>
            </a:r>
            <a:endParaRPr/>
          </a:p>
        </p:txBody>
      </p:sp>
      <p:sp>
        <p:nvSpPr>
          <p:cNvPr id="83" name="Google Shape;83;p5"/>
          <p:cNvSpPr txBox="1">
            <a:spLocks noGrp="1"/>
          </p:cNvSpPr>
          <p:nvPr>
            <p:ph type="ctrTitle" idx="4"/>
          </p:nvPr>
        </p:nvSpPr>
        <p:spPr>
          <a:xfrm>
            <a:off x="825100" y="548900"/>
            <a:ext cx="6157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a:t>Haga clic para modificar el estilo de título del patrón</a:t>
            </a:r>
            <a:endParaRPr/>
          </a:p>
        </p:txBody>
      </p:sp>
      <p:sp>
        <p:nvSpPr>
          <p:cNvPr id="84" name="Google Shape;84;p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8" name="Google Shape;88;p5"/>
          <p:cNvGrpSpPr/>
          <p:nvPr/>
        </p:nvGrpSpPr>
        <p:grpSpPr>
          <a:xfrm>
            <a:off x="8834845" y="-219415"/>
            <a:ext cx="161563" cy="1013993"/>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 name="Google Shape;91;p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2086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a:t>Haga clic para modificar el estilo de título del patrón</a:t>
            </a:r>
            <a:endParaRPr/>
          </a:p>
        </p:txBody>
      </p:sp>
      <p:sp>
        <p:nvSpPr>
          <p:cNvPr id="95" name="Google Shape;95;p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6"/>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85819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824408" y="2932033"/>
            <a:ext cx="2541200" cy="1728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2133"/>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s-ES"/>
              <a:t>Haga clic para modificar los estilos de texto del patrón</a:t>
            </a:r>
          </a:p>
        </p:txBody>
      </p:sp>
      <p:sp>
        <p:nvSpPr>
          <p:cNvPr id="107" name="Google Shape;107;p7"/>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a:t>Haga clic para modificar el estilo de título del patrón</a:t>
            </a:r>
            <a:endParaRPr/>
          </a:p>
        </p:txBody>
      </p:sp>
      <p:sp>
        <p:nvSpPr>
          <p:cNvPr id="108" name="Google Shape;108;p7"/>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7"/>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7"/>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7"/>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 name="Google Shape;112;p7"/>
          <p:cNvGrpSpPr/>
          <p:nvPr/>
        </p:nvGrpSpPr>
        <p:grpSpPr>
          <a:xfrm>
            <a:off x="8834845" y="-219415"/>
            <a:ext cx="161563" cy="1013993"/>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7"/>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0022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716000" y="1995200"/>
            <a:ext cx="6760000" cy="28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s-ES"/>
              <a:t>Haga clic para modificar el estilo de título del patrón</a:t>
            </a:r>
            <a:endParaRPr/>
          </a:p>
        </p:txBody>
      </p:sp>
      <p:sp>
        <p:nvSpPr>
          <p:cNvPr id="119" name="Google Shape;119;p8"/>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8"/>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8"/>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8"/>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8"/>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8"/>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5" name="Google Shape;125;p8"/>
          <p:cNvGrpSpPr/>
          <p:nvPr/>
        </p:nvGrpSpPr>
        <p:grpSpPr>
          <a:xfrm>
            <a:off x="11018243" y="-579154"/>
            <a:ext cx="251848" cy="1575375"/>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8"/>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8"/>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8"/>
          <p:cNvSpPr/>
          <p:nvPr/>
        </p:nvSpPr>
        <p:spPr>
          <a:xfrm>
            <a:off x="2371339" y="2875704"/>
            <a:ext cx="159991" cy="159955"/>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2" name="Google Shape;132;p8"/>
          <p:cNvGrpSpPr/>
          <p:nvPr/>
        </p:nvGrpSpPr>
        <p:grpSpPr>
          <a:xfrm>
            <a:off x="4120995" y="-711543"/>
            <a:ext cx="130745" cy="1530128"/>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8"/>
          <p:cNvGrpSpPr/>
          <p:nvPr/>
        </p:nvGrpSpPr>
        <p:grpSpPr>
          <a:xfrm>
            <a:off x="6523695" y="-453482"/>
            <a:ext cx="161563" cy="1013993"/>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a:off x="9290448" y="113920"/>
            <a:ext cx="177669" cy="2603169"/>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 name="Google Shape;141;p8"/>
          <p:cNvGrpSpPr/>
          <p:nvPr/>
        </p:nvGrpSpPr>
        <p:grpSpPr>
          <a:xfrm>
            <a:off x="334156" y="3203068"/>
            <a:ext cx="251533" cy="3291139"/>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 name="Google Shape;146;p8"/>
          <p:cNvGrpSpPr/>
          <p:nvPr/>
        </p:nvGrpSpPr>
        <p:grpSpPr>
          <a:xfrm>
            <a:off x="1309890" y="2260129"/>
            <a:ext cx="265649" cy="3771913"/>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0" name="Google Shape;150;p8"/>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1" name="Google Shape;151;p8"/>
          <p:cNvGrpSpPr/>
          <p:nvPr/>
        </p:nvGrpSpPr>
        <p:grpSpPr>
          <a:xfrm>
            <a:off x="2718253" y="231877"/>
            <a:ext cx="76799" cy="1109065"/>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8"/>
          <p:cNvGrpSpPr/>
          <p:nvPr/>
        </p:nvGrpSpPr>
        <p:grpSpPr>
          <a:xfrm>
            <a:off x="10677462" y="2811881"/>
            <a:ext cx="265335" cy="2853025"/>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7" name="Google Shape;157;p8"/>
          <p:cNvSpPr/>
          <p:nvPr/>
        </p:nvSpPr>
        <p:spPr>
          <a:xfrm>
            <a:off x="3602692" y="1544868"/>
            <a:ext cx="161597" cy="161912"/>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8" name="Google Shape;158;p8"/>
          <p:cNvGrpSpPr/>
          <p:nvPr/>
        </p:nvGrpSpPr>
        <p:grpSpPr>
          <a:xfrm>
            <a:off x="5460195" y="-1146253"/>
            <a:ext cx="265335" cy="2853025"/>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8"/>
          <p:cNvGrpSpPr/>
          <p:nvPr/>
        </p:nvGrpSpPr>
        <p:grpSpPr>
          <a:xfrm>
            <a:off x="8444382" y="4939920"/>
            <a:ext cx="177669" cy="2603169"/>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8"/>
          <p:cNvGrpSpPr/>
          <p:nvPr/>
        </p:nvGrpSpPr>
        <p:grpSpPr>
          <a:xfrm>
            <a:off x="3602695" y="4817018"/>
            <a:ext cx="161563" cy="1013993"/>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7" name="Google Shape;167;p8"/>
          <p:cNvSpPr/>
          <p:nvPr/>
        </p:nvSpPr>
        <p:spPr>
          <a:xfrm>
            <a:off x="7386031" y="6022291"/>
            <a:ext cx="138781" cy="139096"/>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8"/>
          <p:cNvSpPr/>
          <p:nvPr/>
        </p:nvSpPr>
        <p:spPr>
          <a:xfrm>
            <a:off x="9325623" y="4505046"/>
            <a:ext cx="107301" cy="107301"/>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5363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s-ES"/>
              <a:t>Haga clic para modificar el estilo de título del patrón</a:t>
            </a:r>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s-ES"/>
              <a:t>Haga clic para modificar los estilos de texto del patrón</a:t>
            </a:r>
          </a:p>
        </p:txBody>
      </p:sp>
    </p:spTree>
    <p:extLst>
      <p:ext uri="{BB962C8B-B14F-4D97-AF65-F5344CB8AC3E}">
        <p14:creationId xmlns:p14="http://schemas.microsoft.com/office/powerpoint/2010/main" val="148005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a:spLocks noGrp="1"/>
          </p:cNvSpPr>
          <p:nvPr>
            <p:ph type="pic" idx="2"/>
          </p:nvPr>
        </p:nvSpPr>
        <p:spPr>
          <a:xfrm>
            <a:off x="0" y="0"/>
            <a:ext cx="12192000" cy="6858000"/>
          </a:xfrm>
          <a:prstGeom prst="rect">
            <a:avLst/>
          </a:prstGeom>
          <a:noFill/>
          <a:ln>
            <a:noFill/>
          </a:ln>
        </p:spPr>
      </p:sp>
      <p:sp>
        <p:nvSpPr>
          <p:cNvPr id="175" name="Google Shape;175;p10"/>
          <p:cNvSpPr txBox="1">
            <a:spLocks noGrp="1"/>
          </p:cNvSpPr>
          <p:nvPr>
            <p:ph type="title"/>
          </p:nvPr>
        </p:nvSpPr>
        <p:spPr>
          <a:xfrm>
            <a:off x="775900" y="4522195"/>
            <a:ext cx="5502000" cy="176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s-ES"/>
              <a:t>Haga clic para modificar el estilo de título del patrón</a:t>
            </a:r>
            <a:endParaRPr/>
          </a:p>
        </p:txBody>
      </p:sp>
    </p:spTree>
    <p:extLst>
      <p:ext uri="{BB962C8B-B14F-4D97-AF65-F5344CB8AC3E}">
        <p14:creationId xmlns:p14="http://schemas.microsoft.com/office/powerpoint/2010/main" val="265233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325707864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27"/>
        <p:cNvGrpSpPr/>
        <p:nvPr/>
      </p:nvGrpSpPr>
      <p:grpSpPr>
        <a:xfrm>
          <a:off x="0" y="0"/>
          <a:ext cx="0" cy="0"/>
          <a:chOff x="0" y="0"/>
          <a:chExt cx="0" cy="0"/>
        </a:xfrm>
      </p:grpSpPr>
      <p:sp>
        <p:nvSpPr>
          <p:cNvPr id="428" name="Google Shape;428;p2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9" name="Google Shape;429;p2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023997660"/>
      </p:ext>
    </p:extLst>
  </p:cSld>
  <p:clrMap bg1="lt1" tx1="dk1" bg2="dk2" tx2="lt2" accent1="accent1" accent2="accent2" accent3="accent3" accent4="accent4" accent5="accent5" accent6="accent6" hlink="hlink" folHlink="folHlink"/>
  <p:sldLayoutIdLst>
    <p:sldLayoutId id="214748368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0400" y="1114667"/>
            <a:ext cx="9911200" cy="52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140400" y="1906863"/>
            <a:ext cx="9911200" cy="40452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marL="914400" lvl="1" indent="-3810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marL="1371600" lvl="2"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marL="1828800" lvl="3"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marL="2286000" lvl="4"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marL="2743200" lvl="5"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marL="3200400" lvl="6"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marL="3657600" lvl="7"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marL="4114800" lvl="8" indent="-3810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0" tIns="0" rIns="0" bIns="0" anchor="ctr" anchorCtr="0">
            <a:noAutofit/>
          </a:bodyPr>
          <a:lstStyle>
            <a:lvl1pPr lvl="0" algn="r" rtl="0">
              <a:buNone/>
              <a:defRPr sz="1733" b="1">
                <a:solidFill>
                  <a:schemeClr val="dk2"/>
                </a:solidFill>
                <a:latin typeface="Montserrat"/>
                <a:ea typeface="Montserrat"/>
                <a:cs typeface="Montserrat"/>
                <a:sym typeface="Montserrat"/>
              </a:defRPr>
            </a:lvl1pPr>
            <a:lvl2pPr lvl="1" algn="r" rtl="0">
              <a:buNone/>
              <a:defRPr sz="1733" b="1">
                <a:solidFill>
                  <a:schemeClr val="dk2"/>
                </a:solidFill>
                <a:latin typeface="Montserrat"/>
                <a:ea typeface="Montserrat"/>
                <a:cs typeface="Montserrat"/>
                <a:sym typeface="Montserrat"/>
              </a:defRPr>
            </a:lvl2pPr>
            <a:lvl3pPr lvl="2" algn="r" rtl="0">
              <a:buNone/>
              <a:defRPr sz="1733" b="1">
                <a:solidFill>
                  <a:schemeClr val="dk2"/>
                </a:solidFill>
                <a:latin typeface="Montserrat"/>
                <a:ea typeface="Montserrat"/>
                <a:cs typeface="Montserrat"/>
                <a:sym typeface="Montserrat"/>
              </a:defRPr>
            </a:lvl3pPr>
            <a:lvl4pPr lvl="3" algn="r" rtl="0">
              <a:buNone/>
              <a:defRPr sz="1733" b="1">
                <a:solidFill>
                  <a:schemeClr val="dk2"/>
                </a:solidFill>
                <a:latin typeface="Montserrat"/>
                <a:ea typeface="Montserrat"/>
                <a:cs typeface="Montserrat"/>
                <a:sym typeface="Montserrat"/>
              </a:defRPr>
            </a:lvl4pPr>
            <a:lvl5pPr lvl="4" algn="r" rtl="0">
              <a:buNone/>
              <a:defRPr sz="1733" b="1">
                <a:solidFill>
                  <a:schemeClr val="dk2"/>
                </a:solidFill>
                <a:latin typeface="Montserrat"/>
                <a:ea typeface="Montserrat"/>
                <a:cs typeface="Montserrat"/>
                <a:sym typeface="Montserrat"/>
              </a:defRPr>
            </a:lvl5pPr>
            <a:lvl6pPr lvl="5" algn="r" rtl="0">
              <a:buNone/>
              <a:defRPr sz="1733" b="1">
                <a:solidFill>
                  <a:schemeClr val="dk2"/>
                </a:solidFill>
                <a:latin typeface="Montserrat"/>
                <a:ea typeface="Montserrat"/>
                <a:cs typeface="Montserrat"/>
                <a:sym typeface="Montserrat"/>
              </a:defRPr>
            </a:lvl6pPr>
            <a:lvl7pPr lvl="6" algn="r" rtl="0">
              <a:buNone/>
              <a:defRPr sz="1733" b="1">
                <a:solidFill>
                  <a:schemeClr val="dk2"/>
                </a:solidFill>
                <a:latin typeface="Montserrat"/>
                <a:ea typeface="Montserrat"/>
                <a:cs typeface="Montserrat"/>
                <a:sym typeface="Montserrat"/>
              </a:defRPr>
            </a:lvl7pPr>
            <a:lvl8pPr lvl="7" algn="r" rtl="0">
              <a:buNone/>
              <a:defRPr sz="1733" b="1">
                <a:solidFill>
                  <a:schemeClr val="dk2"/>
                </a:solidFill>
                <a:latin typeface="Montserrat"/>
                <a:ea typeface="Montserrat"/>
                <a:cs typeface="Montserrat"/>
                <a:sym typeface="Montserrat"/>
              </a:defRPr>
            </a:lvl8pPr>
            <a:lvl9pPr lvl="8" algn="r" rtl="0">
              <a:buNone/>
              <a:defRPr sz="1733" b="1">
                <a:solidFill>
                  <a:schemeClr val="dk2"/>
                </a:solidFill>
                <a:latin typeface="Montserrat"/>
                <a:ea typeface="Montserrat"/>
                <a:cs typeface="Montserrat"/>
                <a:sym typeface="Montserrat"/>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413032987"/>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9" r:id="rId14"/>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hyperlink" Target="http://www.epicurious.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6.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6.xml"/><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1EB23E-D334-5419-3308-4A82EEB14011}"/>
              </a:ext>
            </a:extLst>
          </p:cNvPr>
          <p:cNvSpPr>
            <a:spLocks noGrp="1"/>
          </p:cNvSpPr>
          <p:nvPr>
            <p:ph type="ctrTitle" idx="4294967295"/>
          </p:nvPr>
        </p:nvSpPr>
        <p:spPr>
          <a:xfrm>
            <a:off x="914400" y="1951713"/>
            <a:ext cx="10363200" cy="1749425"/>
          </a:xfrm>
        </p:spPr>
        <p:txBody>
          <a:bodyPr spcFirstLastPara="1" wrap="square" lIns="0" tIns="0" rIns="0" bIns="0" anchor="b" anchorCtr="0">
            <a:normAutofit/>
          </a:bodyPr>
          <a:lstStyle/>
          <a:p>
            <a:pPr algn="ctr"/>
            <a:r>
              <a:rPr lang="en-US" sz="5900" dirty="0">
                <a:solidFill>
                  <a:schemeClr val="bg1"/>
                </a:solidFill>
              </a:rPr>
              <a:t>DATA PROCESSING</a:t>
            </a:r>
            <a:br>
              <a:rPr lang="en-US" sz="5900" dirty="0">
                <a:solidFill>
                  <a:schemeClr val="bg1"/>
                </a:solidFill>
              </a:rPr>
            </a:br>
            <a:r>
              <a:rPr lang="en-US" sz="5900" dirty="0">
                <a:solidFill>
                  <a:schemeClr val="bg1"/>
                </a:solidFill>
              </a:rPr>
              <a:t>Final project</a:t>
            </a:r>
          </a:p>
        </p:txBody>
      </p:sp>
      <p:sp>
        <p:nvSpPr>
          <p:cNvPr id="4" name="CuadroTexto 3">
            <a:extLst>
              <a:ext uri="{FF2B5EF4-FFF2-40B4-BE49-F238E27FC236}">
                <a16:creationId xmlns:a16="http://schemas.microsoft.com/office/drawing/2014/main" id="{B1EBF591-0146-2FAE-39B6-5986B76EBAA3}"/>
              </a:ext>
            </a:extLst>
          </p:cNvPr>
          <p:cNvSpPr txBox="1"/>
          <p:nvPr/>
        </p:nvSpPr>
        <p:spPr>
          <a:xfrm>
            <a:off x="1828800" y="5565745"/>
            <a:ext cx="10363200" cy="531600"/>
          </a:xfrm>
          <a:prstGeom prst="rect">
            <a:avLst/>
          </a:prstGeom>
          <a:noFill/>
          <a:ln>
            <a:noFill/>
          </a:ln>
        </p:spPr>
        <p:txBody>
          <a:bodyPr spcFirstLastPara="1" wrap="square" lIns="0" tIns="0" rIns="0" bIns="0" rtlCol="0" anchor="t" anchorCtr="0">
            <a:normAutofit/>
          </a:bodyPr>
          <a:lstStyle/>
          <a:p>
            <a:pPr marL="457200" indent="-381000">
              <a:spcAft>
                <a:spcPts val="600"/>
              </a:spcAft>
              <a:buClr>
                <a:schemeClr val="dk1"/>
              </a:buClr>
              <a:buSzPts val="2400"/>
            </a:pPr>
            <a:r>
              <a:rPr lang="en-US" sz="2400" dirty="0">
                <a:solidFill>
                  <a:schemeClr val="bg1"/>
                </a:solidFill>
                <a:latin typeface="Montserrat Light"/>
                <a:sym typeface="Montserrat Light"/>
              </a:rPr>
              <a:t>Rubén Fernández Rodrigo &amp; Álvaro Fernández Gómez</a:t>
            </a:r>
          </a:p>
        </p:txBody>
      </p:sp>
    </p:spTree>
    <p:extLst>
      <p:ext uri="{BB962C8B-B14F-4D97-AF65-F5344CB8AC3E}">
        <p14:creationId xmlns:p14="http://schemas.microsoft.com/office/powerpoint/2010/main" val="1745904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51478-747E-D7CE-FF1F-D3E51C5A087B}"/>
            </a:ext>
          </a:extLst>
        </p:cNvPr>
        <p:cNvGrpSpPr/>
        <p:nvPr/>
      </p:nvGrpSpPr>
      <p:grpSpPr>
        <a:xfrm>
          <a:off x="0" y="0"/>
          <a:ext cx="0" cy="0"/>
          <a:chOff x="0" y="0"/>
          <a:chExt cx="0" cy="0"/>
        </a:xfrm>
      </p:grpSpPr>
      <p:sp>
        <p:nvSpPr>
          <p:cNvPr id="12" name="Rectángulo 11">
            <a:extLst>
              <a:ext uri="{FF2B5EF4-FFF2-40B4-BE49-F238E27FC236}">
                <a16:creationId xmlns:a16="http://schemas.microsoft.com/office/drawing/2014/main" id="{3F5696E1-F08D-12D0-836D-84B6D30D9396}"/>
              </a:ext>
            </a:extLst>
          </p:cNvPr>
          <p:cNvSpPr/>
          <p:nvPr/>
        </p:nvSpPr>
        <p:spPr>
          <a:xfrm>
            <a:off x="8034144" y="1407133"/>
            <a:ext cx="3381152" cy="145666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s-ES" b="1" dirty="0"/>
          </a:p>
        </p:txBody>
      </p:sp>
      <p:sp>
        <p:nvSpPr>
          <p:cNvPr id="10" name="CuadroTexto 9">
            <a:extLst>
              <a:ext uri="{FF2B5EF4-FFF2-40B4-BE49-F238E27FC236}">
                <a16:creationId xmlns:a16="http://schemas.microsoft.com/office/drawing/2014/main" id="{414FC0C7-A02C-1E5A-B2C7-7393CDBDE97A}"/>
              </a:ext>
            </a:extLst>
          </p:cNvPr>
          <p:cNvSpPr txBox="1"/>
          <p:nvPr/>
        </p:nvSpPr>
        <p:spPr>
          <a:xfrm>
            <a:off x="971330" y="642221"/>
            <a:ext cx="7530644"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a:solidFill>
                  <a:schemeClr val="accent2">
                    <a:lumMod val="75000"/>
                  </a:schemeClr>
                </a:solidFill>
              </a:rPr>
              <a:t>Vector </a:t>
            </a:r>
            <a:r>
              <a:rPr lang="es-ES" altLang="en-US" sz="3600" dirty="0" err="1">
                <a:solidFill>
                  <a:schemeClr val="accent2">
                    <a:lumMod val="75000"/>
                  </a:schemeClr>
                </a:solidFill>
              </a:rPr>
              <a:t>representation</a:t>
            </a:r>
            <a:r>
              <a:rPr lang="es-ES" altLang="en-US" sz="3600" dirty="0">
                <a:solidFill>
                  <a:schemeClr val="accent2">
                    <a:lumMod val="75000"/>
                  </a:schemeClr>
                </a:solidFill>
              </a:rPr>
              <a:t> 3.0</a:t>
            </a:r>
          </a:p>
          <a:p>
            <a:endParaRPr lang="es-ES" sz="3600" dirty="0">
              <a:solidFill>
                <a:schemeClr val="accent2">
                  <a:lumMod val="75000"/>
                </a:schemeClr>
              </a:solidFill>
            </a:endParaRPr>
          </a:p>
        </p:txBody>
      </p:sp>
      <p:sp>
        <p:nvSpPr>
          <p:cNvPr id="2" name="1 Marcador de contenido">
            <a:extLst>
              <a:ext uri="{FF2B5EF4-FFF2-40B4-BE49-F238E27FC236}">
                <a16:creationId xmlns:a16="http://schemas.microsoft.com/office/drawing/2014/main" id="{81E206F4-7554-F943-1AB9-00C08C7A8F95}"/>
              </a:ext>
            </a:extLst>
          </p:cNvPr>
          <p:cNvSpPr txBox="1">
            <a:spLocks/>
          </p:cNvSpPr>
          <p:nvPr/>
        </p:nvSpPr>
        <p:spPr>
          <a:xfrm>
            <a:off x="971329" y="1151042"/>
            <a:ext cx="9033908" cy="4640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342900" algn="l">
              <a:lnSpc>
                <a:spcPct val="200000"/>
              </a:lnSpc>
              <a:buClr>
                <a:schemeClr val="accent2">
                  <a:lumMod val="75000"/>
                </a:schemeClr>
              </a:buClr>
              <a:buFont typeface="Wingdings" panose="05000000000000000000" pitchFamily="2" charset="2"/>
              <a:buChar char="§"/>
            </a:pPr>
            <a:r>
              <a:rPr lang="es-ES" altLang="en-US" sz="2400" b="1" dirty="0">
                <a:solidFill>
                  <a:schemeClr val="accent2">
                    <a:lumMod val="75000"/>
                  </a:schemeClr>
                </a:solidFill>
              </a:rPr>
              <a:t>Word2vec:</a:t>
            </a:r>
          </a:p>
          <a:p>
            <a:pPr marL="800100" lvl="1" algn="l">
              <a:lnSpc>
                <a:spcPct val="200000"/>
              </a:lnSpc>
              <a:buClr>
                <a:schemeClr val="accent2">
                  <a:lumMod val="75000"/>
                </a:schemeClr>
              </a:buClr>
              <a:buFont typeface="Arial" panose="020B0604020202020204" pitchFamily="34" charset="0"/>
              <a:buChar char="•"/>
            </a:pPr>
            <a:r>
              <a:rPr lang="en-US" sz="2000" dirty="0">
                <a:solidFill>
                  <a:schemeClr val="accent2">
                    <a:lumMod val="75000"/>
                  </a:schemeClr>
                </a:solidFill>
              </a:rPr>
              <a:t>Words with similar meanings or contexts are</a:t>
            </a:r>
          </a:p>
          <a:p>
            <a:pPr marL="482600" lvl="1" indent="0" algn="l">
              <a:buClr>
                <a:schemeClr val="accent2">
                  <a:lumMod val="75000"/>
                </a:schemeClr>
              </a:buClr>
            </a:pPr>
            <a:r>
              <a:rPr lang="en-US" sz="2000" dirty="0">
                <a:solidFill>
                  <a:schemeClr val="accent2">
                    <a:lumMod val="75000"/>
                  </a:schemeClr>
                </a:solidFill>
              </a:rPr>
              <a:t>      close to each other in the vector space</a:t>
            </a:r>
          </a:p>
          <a:p>
            <a:pPr marL="800100" lvl="1" algn="l">
              <a:lnSpc>
                <a:spcPct val="200000"/>
              </a:lnSpc>
              <a:buClr>
                <a:schemeClr val="accent2">
                  <a:lumMod val="75000"/>
                </a:schemeClr>
              </a:buClr>
              <a:buFont typeface="Arial" panose="020B0604020202020204" pitchFamily="34" charset="0"/>
              <a:buChar char="•"/>
            </a:pPr>
            <a:r>
              <a:rPr lang="es-ES" altLang="es-ES" sz="2000" b="1" dirty="0">
                <a:solidFill>
                  <a:schemeClr val="accent2">
                    <a:lumMod val="75000"/>
                  </a:schemeClr>
                </a:solidFill>
              </a:rPr>
              <a:t>Key </a:t>
            </a:r>
            <a:r>
              <a:rPr lang="es-ES" altLang="es-ES" sz="2000" b="1" dirty="0" err="1">
                <a:solidFill>
                  <a:schemeClr val="accent2">
                    <a:lumMod val="75000"/>
                  </a:schemeClr>
                </a:solidFill>
              </a:rPr>
              <a:t>Parameters</a:t>
            </a:r>
            <a:r>
              <a:rPr lang="es-ES" altLang="es-ES" sz="2000" b="1" dirty="0">
                <a:solidFill>
                  <a:schemeClr val="accent2">
                    <a:lumMod val="75000"/>
                  </a:schemeClr>
                </a:solidFill>
              </a:rPr>
              <a:t>:</a:t>
            </a:r>
          </a:p>
          <a:p>
            <a:pPr marL="482600" lvl="1" indent="0" algn="l">
              <a:buClr>
                <a:schemeClr val="accent2">
                  <a:lumMod val="75000"/>
                </a:schemeClr>
              </a:buClr>
            </a:pPr>
            <a:r>
              <a:rPr lang="es-ES" altLang="es-ES" sz="2000" dirty="0">
                <a:solidFill>
                  <a:schemeClr val="accent2">
                    <a:lumMod val="75000"/>
                  </a:schemeClr>
                </a:solidFill>
              </a:rPr>
              <a:t>	+ </a:t>
            </a:r>
            <a:r>
              <a:rPr lang="es-ES" altLang="es-ES" sz="2000" b="1" dirty="0" err="1">
                <a:solidFill>
                  <a:schemeClr val="accent2">
                    <a:lumMod val="75000"/>
                  </a:schemeClr>
                </a:solidFill>
              </a:rPr>
              <a:t>vector_size</a:t>
            </a:r>
            <a:r>
              <a:rPr lang="es-ES" altLang="es-ES" sz="2000" dirty="0">
                <a:solidFill>
                  <a:schemeClr val="accent2">
                    <a:lumMod val="75000"/>
                  </a:schemeClr>
                </a:solidFill>
              </a:rPr>
              <a:t>=512: </a:t>
            </a:r>
            <a:r>
              <a:rPr lang="es-ES" altLang="es-ES" sz="2000" dirty="0" err="1">
                <a:solidFill>
                  <a:schemeClr val="accent2">
                    <a:lumMod val="75000"/>
                  </a:schemeClr>
                </a:solidFill>
              </a:rPr>
              <a:t>Dimension</a:t>
            </a:r>
            <a:r>
              <a:rPr lang="es-ES" altLang="es-ES" sz="2000" dirty="0">
                <a:solidFill>
                  <a:schemeClr val="accent2">
                    <a:lumMod val="75000"/>
                  </a:schemeClr>
                </a:solidFill>
              </a:rPr>
              <a:t> </a:t>
            </a:r>
            <a:r>
              <a:rPr lang="es-ES" altLang="es-ES" sz="2000" dirty="0" err="1">
                <a:solidFill>
                  <a:schemeClr val="accent2">
                    <a:lumMod val="75000"/>
                  </a:schemeClr>
                </a:solidFill>
              </a:rPr>
              <a:t>of</a:t>
            </a:r>
            <a:r>
              <a:rPr lang="es-ES" altLang="es-ES" sz="2000" dirty="0">
                <a:solidFill>
                  <a:schemeClr val="accent2">
                    <a:lumMod val="75000"/>
                  </a:schemeClr>
                </a:solidFill>
              </a:rPr>
              <a:t> the </a:t>
            </a:r>
            <a:r>
              <a:rPr lang="es-ES" altLang="es-ES" sz="2000" dirty="0" err="1">
                <a:solidFill>
                  <a:schemeClr val="accent2">
                    <a:lumMod val="75000"/>
                  </a:schemeClr>
                </a:solidFill>
              </a:rPr>
              <a:t>word</a:t>
            </a:r>
            <a:r>
              <a:rPr lang="es-ES" altLang="es-ES" sz="2000" dirty="0">
                <a:solidFill>
                  <a:schemeClr val="accent2">
                    <a:lumMod val="75000"/>
                  </a:schemeClr>
                </a:solidFill>
              </a:rPr>
              <a:t> </a:t>
            </a:r>
            <a:r>
              <a:rPr lang="es-ES" altLang="es-ES" sz="2000" dirty="0" err="1">
                <a:solidFill>
                  <a:schemeClr val="accent2">
                    <a:lumMod val="75000"/>
                  </a:schemeClr>
                </a:solidFill>
              </a:rPr>
              <a:t>vectors</a:t>
            </a:r>
            <a:r>
              <a:rPr lang="es-ES" altLang="es-ES" sz="2000" dirty="0">
                <a:solidFill>
                  <a:schemeClr val="accent2">
                    <a:lumMod val="75000"/>
                  </a:schemeClr>
                </a:solidFill>
              </a:rPr>
              <a:t> </a:t>
            </a:r>
          </a:p>
          <a:p>
            <a:pPr marL="482600" lvl="1" indent="0" algn="l">
              <a:lnSpc>
                <a:spcPct val="150000"/>
              </a:lnSpc>
              <a:buClr>
                <a:schemeClr val="accent2">
                  <a:lumMod val="75000"/>
                </a:schemeClr>
              </a:buClr>
            </a:pPr>
            <a:r>
              <a:rPr lang="es-ES" altLang="es-ES" sz="2000" dirty="0">
                <a:solidFill>
                  <a:schemeClr val="accent2">
                    <a:lumMod val="75000"/>
                  </a:schemeClr>
                </a:solidFill>
              </a:rPr>
              <a:t>	+ </a:t>
            </a:r>
            <a:r>
              <a:rPr lang="es-ES" altLang="es-ES" sz="2000" b="1" dirty="0" err="1">
                <a:solidFill>
                  <a:schemeClr val="accent2">
                    <a:lumMod val="75000"/>
                  </a:schemeClr>
                </a:solidFill>
              </a:rPr>
              <a:t>window</a:t>
            </a:r>
            <a:r>
              <a:rPr lang="es-ES" altLang="es-ES" sz="2000" dirty="0">
                <a:solidFill>
                  <a:schemeClr val="accent2">
                    <a:lumMod val="75000"/>
                  </a:schemeClr>
                </a:solidFill>
              </a:rPr>
              <a:t>=5: </a:t>
            </a:r>
            <a:r>
              <a:rPr lang="es-ES" altLang="es-ES" sz="2000" dirty="0" err="1">
                <a:solidFill>
                  <a:schemeClr val="accent2">
                    <a:lumMod val="75000"/>
                  </a:schemeClr>
                </a:solidFill>
              </a:rPr>
              <a:t>Context</a:t>
            </a:r>
            <a:r>
              <a:rPr lang="es-ES" altLang="es-ES" sz="2000" dirty="0">
                <a:solidFill>
                  <a:schemeClr val="accent2">
                    <a:lumMod val="75000"/>
                  </a:schemeClr>
                </a:solidFill>
              </a:rPr>
              <a:t> </a:t>
            </a:r>
            <a:r>
              <a:rPr lang="es-ES" altLang="es-ES" sz="2000" dirty="0" err="1">
                <a:solidFill>
                  <a:schemeClr val="accent2">
                    <a:lumMod val="75000"/>
                  </a:schemeClr>
                </a:solidFill>
              </a:rPr>
              <a:t>window</a:t>
            </a:r>
            <a:r>
              <a:rPr lang="es-ES" altLang="es-ES" sz="2000" dirty="0">
                <a:solidFill>
                  <a:schemeClr val="accent2">
                    <a:lumMod val="75000"/>
                  </a:schemeClr>
                </a:solidFill>
              </a:rPr>
              <a:t> </a:t>
            </a:r>
            <a:r>
              <a:rPr lang="es-ES" altLang="es-ES" sz="2000" dirty="0" err="1">
                <a:solidFill>
                  <a:schemeClr val="accent2">
                    <a:lumMod val="75000"/>
                  </a:schemeClr>
                </a:solidFill>
              </a:rPr>
              <a:t>size</a:t>
            </a:r>
            <a:r>
              <a:rPr lang="es-ES" altLang="es-ES" sz="2000" dirty="0">
                <a:solidFill>
                  <a:schemeClr val="accent2">
                    <a:lumMod val="75000"/>
                  </a:schemeClr>
                </a:solidFill>
              </a:rPr>
              <a:t> </a:t>
            </a:r>
          </a:p>
          <a:p>
            <a:pPr marL="482600" lvl="1" indent="0" algn="l">
              <a:lnSpc>
                <a:spcPct val="150000"/>
              </a:lnSpc>
              <a:buClr>
                <a:schemeClr val="accent2">
                  <a:lumMod val="75000"/>
                </a:schemeClr>
              </a:buClr>
            </a:pPr>
            <a:r>
              <a:rPr lang="es-ES" altLang="es-ES" sz="2000" dirty="0">
                <a:solidFill>
                  <a:schemeClr val="accent2">
                    <a:lumMod val="75000"/>
                  </a:schemeClr>
                </a:solidFill>
              </a:rPr>
              <a:t>	+ </a:t>
            </a:r>
            <a:r>
              <a:rPr lang="es-ES" altLang="es-ES" sz="2000" b="1" dirty="0" err="1">
                <a:solidFill>
                  <a:schemeClr val="accent2">
                    <a:lumMod val="75000"/>
                  </a:schemeClr>
                </a:solidFill>
              </a:rPr>
              <a:t>min_count</a:t>
            </a:r>
            <a:r>
              <a:rPr lang="es-ES" altLang="es-ES" sz="2000" dirty="0">
                <a:solidFill>
                  <a:schemeClr val="accent2">
                    <a:lumMod val="75000"/>
                  </a:schemeClr>
                </a:solidFill>
              </a:rPr>
              <a:t>=1: </a:t>
            </a:r>
            <a:r>
              <a:rPr lang="es-ES" altLang="es-ES" sz="2000" dirty="0" err="1">
                <a:solidFill>
                  <a:schemeClr val="accent2">
                    <a:lumMod val="75000"/>
                  </a:schemeClr>
                </a:solidFill>
              </a:rPr>
              <a:t>Words</a:t>
            </a:r>
            <a:r>
              <a:rPr lang="es-ES" altLang="es-ES" sz="2000" dirty="0">
                <a:solidFill>
                  <a:schemeClr val="accent2">
                    <a:lumMod val="75000"/>
                  </a:schemeClr>
                </a:solidFill>
              </a:rPr>
              <a:t> </a:t>
            </a:r>
            <a:r>
              <a:rPr lang="es-ES" altLang="es-ES" sz="2000" dirty="0" err="1">
                <a:solidFill>
                  <a:schemeClr val="accent2">
                    <a:lumMod val="75000"/>
                  </a:schemeClr>
                </a:solidFill>
              </a:rPr>
              <a:t>that</a:t>
            </a:r>
            <a:r>
              <a:rPr lang="es-ES" altLang="es-ES" sz="2000" dirty="0">
                <a:solidFill>
                  <a:schemeClr val="accent2">
                    <a:lumMod val="75000"/>
                  </a:schemeClr>
                </a:solidFill>
              </a:rPr>
              <a:t> </a:t>
            </a:r>
            <a:r>
              <a:rPr lang="es-ES" altLang="es-ES" sz="2000" dirty="0" err="1">
                <a:solidFill>
                  <a:schemeClr val="accent2">
                    <a:lumMod val="75000"/>
                  </a:schemeClr>
                </a:solidFill>
              </a:rPr>
              <a:t>occur</a:t>
            </a:r>
            <a:r>
              <a:rPr lang="es-ES" altLang="es-ES" sz="2000" dirty="0">
                <a:solidFill>
                  <a:schemeClr val="accent2">
                    <a:lumMod val="75000"/>
                  </a:schemeClr>
                </a:solidFill>
              </a:rPr>
              <a:t> </a:t>
            </a:r>
            <a:r>
              <a:rPr lang="es-ES" altLang="es-ES" sz="2000" dirty="0" err="1">
                <a:solidFill>
                  <a:schemeClr val="accent2">
                    <a:lumMod val="75000"/>
                  </a:schemeClr>
                </a:solidFill>
              </a:rPr>
              <a:t>fewer</a:t>
            </a:r>
            <a:r>
              <a:rPr lang="es-ES" altLang="es-ES" sz="2000" dirty="0">
                <a:solidFill>
                  <a:schemeClr val="accent2">
                    <a:lumMod val="75000"/>
                  </a:schemeClr>
                </a:solidFill>
              </a:rPr>
              <a:t> </a:t>
            </a:r>
            <a:r>
              <a:rPr lang="es-ES" altLang="es-ES" sz="2000" dirty="0" err="1">
                <a:solidFill>
                  <a:schemeClr val="accent2">
                    <a:lumMod val="75000"/>
                  </a:schemeClr>
                </a:solidFill>
              </a:rPr>
              <a:t>than</a:t>
            </a:r>
            <a:r>
              <a:rPr lang="es-ES" altLang="es-ES" sz="2000" dirty="0">
                <a:solidFill>
                  <a:schemeClr val="accent2">
                    <a:lumMod val="75000"/>
                  </a:schemeClr>
                </a:solidFill>
              </a:rPr>
              <a:t> 1 time are </a:t>
            </a:r>
            <a:r>
              <a:rPr lang="es-ES" altLang="es-ES" sz="2000" dirty="0" err="1">
                <a:solidFill>
                  <a:schemeClr val="accent2">
                    <a:lumMod val="75000"/>
                  </a:schemeClr>
                </a:solidFill>
              </a:rPr>
              <a:t>ignored</a:t>
            </a:r>
            <a:r>
              <a:rPr lang="es-ES" altLang="es-ES" sz="2000" dirty="0">
                <a:solidFill>
                  <a:schemeClr val="accent2">
                    <a:lumMod val="75000"/>
                  </a:schemeClr>
                </a:solidFill>
              </a:rPr>
              <a:t> </a:t>
            </a:r>
          </a:p>
          <a:p>
            <a:pPr marL="482600" lvl="1" indent="0" algn="l">
              <a:lnSpc>
                <a:spcPct val="150000"/>
              </a:lnSpc>
              <a:buClr>
                <a:schemeClr val="accent2">
                  <a:lumMod val="75000"/>
                </a:schemeClr>
              </a:buClr>
            </a:pPr>
            <a:r>
              <a:rPr lang="es-ES" altLang="es-ES" sz="2000" dirty="0">
                <a:solidFill>
                  <a:schemeClr val="accent2">
                    <a:lumMod val="75000"/>
                  </a:schemeClr>
                </a:solidFill>
              </a:rPr>
              <a:t>	+ </a:t>
            </a:r>
            <a:r>
              <a:rPr lang="es-ES" altLang="es-ES" sz="2000" b="1" dirty="0" err="1">
                <a:solidFill>
                  <a:schemeClr val="accent2">
                    <a:lumMod val="75000"/>
                  </a:schemeClr>
                </a:solidFill>
              </a:rPr>
              <a:t>workers</a:t>
            </a:r>
            <a:r>
              <a:rPr lang="es-ES" altLang="es-ES" sz="2000" dirty="0">
                <a:solidFill>
                  <a:schemeClr val="accent2">
                    <a:lumMod val="75000"/>
                  </a:schemeClr>
                </a:solidFill>
              </a:rPr>
              <a:t>=4: </a:t>
            </a:r>
            <a:r>
              <a:rPr lang="es-ES" altLang="es-ES" sz="2000" dirty="0" err="1">
                <a:solidFill>
                  <a:schemeClr val="accent2">
                    <a:lumMod val="75000"/>
                  </a:schemeClr>
                </a:solidFill>
              </a:rPr>
              <a:t>Number</a:t>
            </a:r>
            <a:r>
              <a:rPr lang="es-ES" altLang="es-ES" sz="2000" dirty="0">
                <a:solidFill>
                  <a:schemeClr val="accent2">
                    <a:lumMod val="75000"/>
                  </a:schemeClr>
                </a:solidFill>
              </a:rPr>
              <a:t> </a:t>
            </a:r>
            <a:r>
              <a:rPr lang="es-ES" altLang="es-ES" sz="2000" dirty="0" err="1">
                <a:solidFill>
                  <a:schemeClr val="accent2">
                    <a:lumMod val="75000"/>
                  </a:schemeClr>
                </a:solidFill>
              </a:rPr>
              <a:t>of</a:t>
            </a:r>
            <a:r>
              <a:rPr lang="es-ES" altLang="es-ES" sz="2000" dirty="0">
                <a:solidFill>
                  <a:schemeClr val="accent2">
                    <a:lumMod val="75000"/>
                  </a:schemeClr>
                </a:solidFill>
              </a:rPr>
              <a:t> CPU </a:t>
            </a:r>
            <a:r>
              <a:rPr lang="es-ES" altLang="es-ES" sz="2000" dirty="0" err="1">
                <a:solidFill>
                  <a:schemeClr val="accent2">
                    <a:lumMod val="75000"/>
                  </a:schemeClr>
                </a:solidFill>
              </a:rPr>
              <a:t>threads</a:t>
            </a:r>
            <a:r>
              <a:rPr lang="es-ES" altLang="es-ES" sz="2000" dirty="0">
                <a:solidFill>
                  <a:schemeClr val="accent2">
                    <a:lumMod val="75000"/>
                  </a:schemeClr>
                </a:solidFill>
              </a:rPr>
              <a:t> </a:t>
            </a:r>
            <a:r>
              <a:rPr lang="es-ES" altLang="es-ES" sz="2000" dirty="0" err="1">
                <a:solidFill>
                  <a:schemeClr val="accent2">
                    <a:lumMod val="75000"/>
                  </a:schemeClr>
                </a:solidFill>
              </a:rPr>
              <a:t>used</a:t>
            </a:r>
            <a:r>
              <a:rPr lang="es-ES" altLang="es-ES" sz="2000" dirty="0">
                <a:solidFill>
                  <a:schemeClr val="accent2">
                    <a:lumMod val="75000"/>
                  </a:schemeClr>
                </a:solidFill>
              </a:rPr>
              <a:t> </a:t>
            </a:r>
            <a:r>
              <a:rPr lang="es-ES" altLang="es-ES" sz="2000" dirty="0" err="1">
                <a:solidFill>
                  <a:schemeClr val="accent2">
                    <a:lumMod val="75000"/>
                  </a:schemeClr>
                </a:solidFill>
              </a:rPr>
              <a:t>during</a:t>
            </a:r>
            <a:r>
              <a:rPr lang="es-ES" altLang="es-ES" sz="2000" dirty="0">
                <a:solidFill>
                  <a:schemeClr val="accent2">
                    <a:lumMod val="75000"/>
                  </a:schemeClr>
                </a:solidFill>
              </a:rPr>
              <a:t> training </a:t>
            </a:r>
            <a:r>
              <a:rPr lang="es-ES" altLang="es-ES" sz="2000" dirty="0" err="1">
                <a:solidFill>
                  <a:schemeClr val="accent2">
                    <a:lumMod val="75000"/>
                  </a:schemeClr>
                </a:solidFill>
              </a:rPr>
              <a:t>for</a:t>
            </a:r>
            <a:r>
              <a:rPr lang="es-ES" altLang="es-ES" sz="2000" dirty="0">
                <a:solidFill>
                  <a:schemeClr val="accent2">
                    <a:lumMod val="75000"/>
                  </a:schemeClr>
                </a:solidFill>
              </a:rPr>
              <a:t> </a:t>
            </a:r>
            <a:r>
              <a:rPr lang="es-ES" altLang="es-ES" sz="2000" dirty="0" err="1">
                <a:solidFill>
                  <a:schemeClr val="accent2">
                    <a:lumMod val="75000"/>
                  </a:schemeClr>
                </a:solidFill>
              </a:rPr>
              <a:t>parallelism</a:t>
            </a:r>
            <a:r>
              <a:rPr lang="es-ES" altLang="es-ES" sz="2000" dirty="0">
                <a:solidFill>
                  <a:schemeClr val="accent2">
                    <a:lumMod val="75000"/>
                  </a:schemeClr>
                </a:solidFill>
              </a:rPr>
              <a:t>.</a:t>
            </a:r>
          </a:p>
          <a:p>
            <a:pPr marL="825500" lvl="1" indent="-342900" algn="l">
              <a:lnSpc>
                <a:spcPct val="200000"/>
              </a:lnSpc>
              <a:buClr>
                <a:schemeClr val="accent2">
                  <a:lumMod val="75000"/>
                </a:schemeClr>
              </a:buClr>
              <a:buFont typeface="Arial" panose="020B0604020202020204" pitchFamily="34" charset="0"/>
              <a:buChar char="•"/>
            </a:pPr>
            <a:r>
              <a:rPr lang="en-US" altLang="en-US" sz="2000" dirty="0">
                <a:solidFill>
                  <a:schemeClr val="accent2">
                    <a:lumMod val="75000"/>
                  </a:schemeClr>
                </a:solidFill>
              </a:rPr>
              <a:t>We obtain:</a:t>
            </a:r>
            <a:endParaRPr lang="es-ES" altLang="en-US" sz="2000" dirty="0">
              <a:solidFill>
                <a:schemeClr val="accent2">
                  <a:lumMod val="75000"/>
                </a:schemeClr>
              </a:solidFill>
            </a:endParaRPr>
          </a:p>
          <a:p>
            <a:pPr marL="482600" lvl="1" indent="0" algn="l">
              <a:lnSpc>
                <a:spcPct val="150000"/>
              </a:lnSpc>
              <a:buClr>
                <a:schemeClr val="accent2">
                  <a:lumMod val="75000"/>
                </a:schemeClr>
              </a:buClr>
            </a:pPr>
            <a:endParaRPr lang="en-US" altLang="en-US" sz="2000" dirty="0">
              <a:solidFill>
                <a:schemeClr val="accent2">
                  <a:lumMod val="75000"/>
                </a:schemeClr>
              </a:solidFill>
            </a:endParaRPr>
          </a:p>
        </p:txBody>
      </p:sp>
      <p:sp>
        <p:nvSpPr>
          <p:cNvPr id="4" name="CuadroTexto 3">
            <a:extLst>
              <a:ext uri="{FF2B5EF4-FFF2-40B4-BE49-F238E27FC236}">
                <a16:creationId xmlns:a16="http://schemas.microsoft.com/office/drawing/2014/main" id="{17577429-9A9B-4D00-B698-AAF458FF96E8}"/>
              </a:ext>
            </a:extLst>
          </p:cNvPr>
          <p:cNvSpPr txBox="1"/>
          <p:nvPr/>
        </p:nvSpPr>
        <p:spPr>
          <a:xfrm>
            <a:off x="3295331" y="1499408"/>
            <a:ext cx="9069571" cy="1200329"/>
          </a:xfrm>
          <a:prstGeom prst="rect">
            <a:avLst/>
          </a:prstGeom>
          <a:noFill/>
        </p:spPr>
        <p:txBody>
          <a:bodyPr wrap="square" rtlCol="0">
            <a:spAutoFit/>
          </a:bodyPr>
          <a:lstStyle/>
          <a:p>
            <a:r>
              <a:rPr lang="en-US" sz="1800" dirty="0">
                <a:solidFill>
                  <a:schemeClr val="accent6">
                    <a:lumMod val="75000"/>
                  </a:schemeClr>
                </a:solidFill>
              </a:rPr>
              <a:t>Similar words = Similar embeddings </a:t>
            </a:r>
            <a:r>
              <a:rPr lang="en-US" sz="1800" dirty="0">
                <a:solidFill>
                  <a:schemeClr val="accent2">
                    <a:lumMod val="75000"/>
                  </a:schemeClr>
                </a:solidFill>
              </a:rPr>
              <a:t>	</a:t>
            </a:r>
            <a:r>
              <a:rPr lang="en-US" sz="1800" dirty="0">
                <a:solidFill>
                  <a:schemeClr val="accent6">
                    <a:lumMod val="75000"/>
                  </a:schemeClr>
                </a:solidFill>
              </a:rPr>
              <a:t>          </a:t>
            </a:r>
            <a:r>
              <a:rPr lang="es-ES" sz="1800" u="sng" dirty="0">
                <a:solidFill>
                  <a:schemeClr val="accent6">
                    <a:lumMod val="75000"/>
                  </a:schemeClr>
                </a:solidFill>
              </a:rPr>
              <a:t>WORD EMBBEDINGS</a:t>
            </a:r>
          </a:p>
          <a:p>
            <a:pPr algn="ctr"/>
            <a:endParaRPr lang="es-ES" sz="1800" dirty="0">
              <a:solidFill>
                <a:schemeClr val="accent2">
                  <a:lumMod val="75000"/>
                </a:schemeClr>
              </a:solidFill>
            </a:endParaRPr>
          </a:p>
          <a:p>
            <a:pPr algn="ctr"/>
            <a:endParaRPr lang="es-ES" sz="1800" dirty="0">
              <a:solidFill>
                <a:schemeClr val="accent2">
                  <a:lumMod val="75000"/>
                </a:schemeClr>
              </a:solidFill>
            </a:endParaRPr>
          </a:p>
          <a:p>
            <a:pPr algn="ctr"/>
            <a:r>
              <a:rPr lang="es-ES" sz="1800" dirty="0">
                <a:solidFill>
                  <a:schemeClr val="accent2">
                    <a:lumMod val="75000"/>
                  </a:schemeClr>
                </a:solidFill>
              </a:rPr>
              <a:t>		                                CONTEXTUAL EMBBEDINGS</a:t>
            </a:r>
          </a:p>
        </p:txBody>
      </p:sp>
      <p:sp>
        <p:nvSpPr>
          <p:cNvPr id="7" name="Distinto de 6">
            <a:extLst>
              <a:ext uri="{FF2B5EF4-FFF2-40B4-BE49-F238E27FC236}">
                <a16:creationId xmlns:a16="http://schemas.microsoft.com/office/drawing/2014/main" id="{DA5DB43A-096D-A97B-F73A-88FADEF4F35C}"/>
              </a:ext>
            </a:extLst>
          </p:cNvPr>
          <p:cNvSpPr/>
          <p:nvPr/>
        </p:nvSpPr>
        <p:spPr>
          <a:xfrm>
            <a:off x="9469545" y="1942985"/>
            <a:ext cx="499731" cy="342427"/>
          </a:xfrm>
          <a:prstGeom prst="mathNot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3" name="Flecha: hacia abajo 12">
            <a:extLst>
              <a:ext uri="{FF2B5EF4-FFF2-40B4-BE49-F238E27FC236}">
                <a16:creationId xmlns:a16="http://schemas.microsoft.com/office/drawing/2014/main" id="{52298E32-2847-FEFF-B008-EFB2B41336A1}"/>
              </a:ext>
            </a:extLst>
          </p:cNvPr>
          <p:cNvSpPr/>
          <p:nvPr/>
        </p:nvSpPr>
        <p:spPr>
          <a:xfrm rot="16200000">
            <a:off x="7387101" y="1399532"/>
            <a:ext cx="254632" cy="6314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a:extLst>
              <a:ext uri="{FF2B5EF4-FFF2-40B4-BE49-F238E27FC236}">
                <a16:creationId xmlns:a16="http://schemas.microsoft.com/office/drawing/2014/main" id="{A798B9EF-8B50-18DC-44EA-C7AA2C1A625B}"/>
              </a:ext>
            </a:extLst>
          </p:cNvPr>
          <p:cNvSpPr/>
          <p:nvPr/>
        </p:nvSpPr>
        <p:spPr>
          <a:xfrm>
            <a:off x="3375104" y="5383211"/>
            <a:ext cx="4455012" cy="994637"/>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dirty="0">
                <a:solidFill>
                  <a:srgbClr val="1F1F1F"/>
                </a:solidFill>
                <a:latin typeface="Courier New" panose="02070309020205020404" pitchFamily="49" charset="0"/>
              </a:rPr>
              <a:t>Size of </a:t>
            </a:r>
            <a:r>
              <a:rPr lang="en-US" b="1" dirty="0" err="1">
                <a:solidFill>
                  <a:srgbClr val="1F1F1F"/>
                </a:solidFill>
                <a:latin typeface="Courier New" panose="02070309020205020404" pitchFamily="49" charset="0"/>
              </a:rPr>
              <a:t>X_train</a:t>
            </a:r>
            <a:r>
              <a:rPr lang="es-ES" b="1" dirty="0">
                <a:solidFill>
                  <a:srgbClr val="1F1F1F"/>
                </a:solidFill>
                <a:latin typeface="Courier New" panose="02070309020205020404" pitchFamily="49" charset="0"/>
              </a:rPr>
              <a:t>_word2vec</a:t>
            </a:r>
            <a:r>
              <a:rPr lang="en-US" b="1" i="0" dirty="0">
                <a:solidFill>
                  <a:srgbClr val="1F1F1F"/>
                </a:solidFill>
                <a:effectLst/>
                <a:latin typeface="Courier New" panose="02070309020205020404" pitchFamily="49" charset="0"/>
              </a:rPr>
              <a:t>: </a:t>
            </a:r>
            <a:r>
              <a:rPr lang="es-ES" b="0" i="0" dirty="0">
                <a:solidFill>
                  <a:srgbClr val="1F1F1F"/>
                </a:solidFill>
                <a:effectLst/>
                <a:latin typeface="Courier New" panose="02070309020205020404" pitchFamily="49" charset="0"/>
              </a:rPr>
              <a:t>(16080, 512)</a:t>
            </a:r>
            <a:r>
              <a:rPr lang="en-US" b="1" i="0" dirty="0">
                <a:solidFill>
                  <a:srgbClr val="1F1F1F"/>
                </a:solidFill>
                <a:effectLst/>
                <a:latin typeface="Courier New" panose="02070309020205020404" pitchFamily="49" charset="0"/>
              </a:rPr>
              <a:t> Size of </a:t>
            </a:r>
            <a:r>
              <a:rPr lang="en-US" b="1" i="0" dirty="0" err="1">
                <a:solidFill>
                  <a:srgbClr val="1F1F1F"/>
                </a:solidFill>
                <a:effectLst/>
                <a:latin typeface="Courier New" panose="02070309020205020404" pitchFamily="49" charset="0"/>
              </a:rPr>
              <a:t>X_test</a:t>
            </a:r>
            <a:r>
              <a:rPr lang="es-ES" b="1" dirty="0">
                <a:solidFill>
                  <a:srgbClr val="000000"/>
                </a:solidFill>
                <a:effectLst/>
                <a:latin typeface="Courier New" panose="02070309020205020404" pitchFamily="49" charset="0"/>
              </a:rPr>
              <a:t>_word2vec</a:t>
            </a:r>
            <a:r>
              <a:rPr lang="en-US" b="1" i="0" dirty="0">
                <a:solidFill>
                  <a:srgbClr val="1F1F1F"/>
                </a:solidFill>
                <a:effectLst/>
                <a:latin typeface="Courier New" panose="02070309020205020404" pitchFamily="49" charset="0"/>
              </a:rPr>
              <a:t>: </a:t>
            </a:r>
            <a:r>
              <a:rPr lang="es-ES" b="0" i="0" dirty="0">
                <a:solidFill>
                  <a:srgbClr val="1F1F1F"/>
                </a:solidFill>
                <a:effectLst/>
                <a:latin typeface="Courier New" panose="02070309020205020404" pitchFamily="49" charset="0"/>
              </a:rPr>
              <a:t>(4020, 512)</a:t>
            </a:r>
            <a:endParaRPr lang="es-ES" b="1" dirty="0"/>
          </a:p>
        </p:txBody>
      </p:sp>
    </p:spTree>
    <p:extLst>
      <p:ext uri="{BB962C8B-B14F-4D97-AF65-F5344CB8AC3E}">
        <p14:creationId xmlns:p14="http://schemas.microsoft.com/office/powerpoint/2010/main" val="163309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E7A8B-834C-71D6-61C1-D65CB72D8AC4}"/>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1808BACA-CAFB-4085-B9A2-9297C595C005}"/>
              </a:ext>
            </a:extLst>
          </p:cNvPr>
          <p:cNvSpPr txBox="1"/>
          <p:nvPr/>
        </p:nvSpPr>
        <p:spPr>
          <a:xfrm>
            <a:off x="971330" y="642221"/>
            <a:ext cx="7530644"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a:solidFill>
                  <a:schemeClr val="accent2">
                    <a:lumMod val="75000"/>
                  </a:schemeClr>
                </a:solidFill>
              </a:rPr>
              <a:t>Vector </a:t>
            </a:r>
            <a:r>
              <a:rPr lang="es-ES" altLang="en-US" sz="3600" dirty="0" err="1">
                <a:solidFill>
                  <a:schemeClr val="accent2">
                    <a:lumMod val="75000"/>
                  </a:schemeClr>
                </a:solidFill>
              </a:rPr>
              <a:t>representation</a:t>
            </a:r>
            <a:r>
              <a:rPr lang="es-ES" altLang="en-US" sz="3600" dirty="0">
                <a:solidFill>
                  <a:schemeClr val="accent2">
                    <a:lumMod val="75000"/>
                  </a:schemeClr>
                </a:solidFill>
              </a:rPr>
              <a:t> 4.0</a:t>
            </a:r>
          </a:p>
          <a:p>
            <a:endParaRPr lang="es-ES" sz="3600" dirty="0">
              <a:solidFill>
                <a:schemeClr val="accent2">
                  <a:lumMod val="75000"/>
                </a:schemeClr>
              </a:solidFill>
            </a:endParaRPr>
          </a:p>
        </p:txBody>
      </p:sp>
      <p:sp>
        <p:nvSpPr>
          <p:cNvPr id="2" name="1 Marcador de contenido">
            <a:extLst>
              <a:ext uri="{FF2B5EF4-FFF2-40B4-BE49-F238E27FC236}">
                <a16:creationId xmlns:a16="http://schemas.microsoft.com/office/drawing/2014/main" id="{CD5926D6-C62D-61F8-4842-B2A86731EE0B}"/>
              </a:ext>
            </a:extLst>
          </p:cNvPr>
          <p:cNvSpPr txBox="1">
            <a:spLocks/>
          </p:cNvSpPr>
          <p:nvPr/>
        </p:nvSpPr>
        <p:spPr>
          <a:xfrm>
            <a:off x="971328" y="1151042"/>
            <a:ext cx="10249341" cy="4640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342900" algn="l">
              <a:lnSpc>
                <a:spcPct val="200000"/>
              </a:lnSpc>
              <a:buClr>
                <a:schemeClr val="accent2">
                  <a:lumMod val="75000"/>
                </a:schemeClr>
              </a:buClr>
              <a:buFont typeface="Wingdings" panose="05000000000000000000" pitchFamily="2" charset="2"/>
              <a:buChar char="§"/>
            </a:pPr>
            <a:r>
              <a:rPr lang="es-ES" altLang="en-US" sz="2400" b="1" dirty="0">
                <a:solidFill>
                  <a:schemeClr val="accent2">
                    <a:lumMod val="75000"/>
                  </a:schemeClr>
                </a:solidFill>
              </a:rPr>
              <a:t>BERT:</a:t>
            </a:r>
          </a:p>
          <a:p>
            <a:pPr marL="800100" lvl="1" algn="l">
              <a:lnSpc>
                <a:spcPct val="200000"/>
              </a:lnSpc>
              <a:buClr>
                <a:schemeClr val="accent2">
                  <a:lumMod val="75000"/>
                </a:schemeClr>
              </a:buClr>
              <a:buFont typeface="Arial" panose="020B0604020202020204" pitchFamily="34" charset="0"/>
              <a:buChar char="•"/>
            </a:pPr>
            <a:r>
              <a:rPr lang="en-US" sz="2000" dirty="0">
                <a:solidFill>
                  <a:schemeClr val="accent6">
                    <a:lumMod val="75000"/>
                  </a:schemeClr>
                </a:solidFill>
              </a:rPr>
              <a:t>Contextual embedding </a:t>
            </a:r>
            <a:r>
              <a:rPr lang="en-US" sz="2000" dirty="0">
                <a:solidFill>
                  <a:schemeClr val="accent2">
                    <a:lumMod val="75000"/>
                  </a:schemeClr>
                </a:solidFill>
              </a:rPr>
              <a:t>is more complex	     Transformers</a:t>
            </a:r>
          </a:p>
          <a:p>
            <a:pPr marL="800100" lvl="1" algn="l">
              <a:lnSpc>
                <a:spcPct val="200000"/>
              </a:lnSpc>
              <a:buClr>
                <a:schemeClr val="accent2">
                  <a:lumMod val="75000"/>
                </a:schemeClr>
              </a:buClr>
              <a:buFont typeface="Arial" panose="020B0604020202020204" pitchFamily="34" charset="0"/>
              <a:buChar char="•"/>
            </a:pPr>
            <a:r>
              <a:rPr lang="es-ES" altLang="es-ES" sz="2000" b="1" dirty="0">
                <a:solidFill>
                  <a:schemeClr val="accent2">
                    <a:lumMod val="75000"/>
                  </a:schemeClr>
                </a:solidFill>
              </a:rPr>
              <a:t>Key </a:t>
            </a:r>
            <a:r>
              <a:rPr lang="es-ES" altLang="es-ES" sz="2000" b="1" dirty="0" err="1">
                <a:solidFill>
                  <a:schemeClr val="accent2">
                    <a:lumMod val="75000"/>
                  </a:schemeClr>
                </a:solidFill>
              </a:rPr>
              <a:t>Parameters</a:t>
            </a:r>
            <a:r>
              <a:rPr lang="es-ES" altLang="es-ES" sz="2000" b="1" dirty="0">
                <a:solidFill>
                  <a:schemeClr val="accent2">
                    <a:lumMod val="75000"/>
                  </a:schemeClr>
                </a:solidFill>
              </a:rPr>
              <a:t>:</a:t>
            </a:r>
          </a:p>
          <a:p>
            <a:pPr marL="0" marR="0" lvl="0" indent="0" algn="l" defTabSz="914400" rtl="0" eaLnBrk="0" fontAlgn="base" latinLnBrk="0" hangingPunct="0">
              <a:lnSpc>
                <a:spcPct val="150000"/>
              </a:lnSpc>
              <a:spcBef>
                <a:spcPct val="0"/>
              </a:spcBef>
              <a:spcAft>
                <a:spcPct val="0"/>
              </a:spcAft>
              <a:buClrTx/>
              <a:buSzTx/>
              <a:tabLst/>
            </a:pPr>
            <a:r>
              <a:rPr lang="es-ES" altLang="es-ES" sz="2000" dirty="0">
                <a:solidFill>
                  <a:schemeClr val="accent2">
                    <a:lumMod val="75000"/>
                  </a:schemeClr>
                </a:solidFill>
              </a:rPr>
              <a:t>	</a:t>
            </a:r>
            <a:r>
              <a:rPr lang="es-ES" altLang="es-ES" sz="2000" b="1" dirty="0">
                <a:solidFill>
                  <a:schemeClr val="accent2">
                    <a:lumMod val="75000"/>
                  </a:schemeClr>
                </a:solidFill>
              </a:rPr>
              <a:t>+ </a:t>
            </a:r>
            <a:r>
              <a:rPr lang="es-ES" altLang="es-ES" sz="2000" b="1" dirty="0" err="1">
                <a:solidFill>
                  <a:schemeClr val="accent2">
                    <a:lumMod val="75000"/>
                  </a:schemeClr>
                </a:solidFill>
              </a:rPr>
              <a:t>padding</a:t>
            </a:r>
            <a:r>
              <a:rPr lang="es-ES" altLang="es-ES" sz="2000" dirty="0">
                <a:solidFill>
                  <a:schemeClr val="accent2">
                    <a:lumMod val="75000"/>
                  </a:schemeClr>
                </a:solidFill>
              </a:rPr>
              <a:t>=True: </a:t>
            </a:r>
            <a:r>
              <a:rPr lang="es-ES" altLang="es-ES" sz="2000" dirty="0" err="1">
                <a:solidFill>
                  <a:schemeClr val="accent2">
                    <a:lumMod val="75000"/>
                  </a:schemeClr>
                </a:solidFill>
              </a:rPr>
              <a:t>Ensures</a:t>
            </a:r>
            <a:r>
              <a:rPr lang="es-ES" altLang="es-ES" sz="2000" dirty="0">
                <a:solidFill>
                  <a:schemeClr val="accent2">
                    <a:lumMod val="75000"/>
                  </a:schemeClr>
                </a:solidFill>
              </a:rPr>
              <a:t> </a:t>
            </a:r>
            <a:r>
              <a:rPr lang="es-ES" altLang="es-ES" sz="2000" dirty="0" err="1">
                <a:solidFill>
                  <a:schemeClr val="accent2">
                    <a:lumMod val="75000"/>
                  </a:schemeClr>
                </a:solidFill>
              </a:rPr>
              <a:t>all</a:t>
            </a:r>
            <a:r>
              <a:rPr lang="es-ES" altLang="es-ES" sz="2000" dirty="0">
                <a:solidFill>
                  <a:schemeClr val="accent2">
                    <a:lumMod val="75000"/>
                  </a:schemeClr>
                </a:solidFill>
              </a:rPr>
              <a:t> </a:t>
            </a:r>
            <a:r>
              <a:rPr lang="es-ES" altLang="es-ES" sz="2000" dirty="0" err="1">
                <a:solidFill>
                  <a:schemeClr val="accent2">
                    <a:lumMod val="75000"/>
                  </a:schemeClr>
                </a:solidFill>
              </a:rPr>
              <a:t>sentences</a:t>
            </a:r>
            <a:r>
              <a:rPr lang="es-ES" altLang="es-ES" sz="2000" dirty="0">
                <a:solidFill>
                  <a:schemeClr val="accent2">
                    <a:lumMod val="75000"/>
                  </a:schemeClr>
                </a:solidFill>
              </a:rPr>
              <a:t> </a:t>
            </a:r>
            <a:r>
              <a:rPr lang="es-ES" altLang="es-ES" sz="2000" dirty="0" err="1">
                <a:solidFill>
                  <a:schemeClr val="accent2">
                    <a:lumMod val="75000"/>
                  </a:schemeClr>
                </a:solidFill>
              </a:rPr>
              <a:t>have</a:t>
            </a:r>
            <a:r>
              <a:rPr lang="es-ES" altLang="es-ES" sz="2000" dirty="0">
                <a:solidFill>
                  <a:schemeClr val="accent2">
                    <a:lumMod val="75000"/>
                  </a:schemeClr>
                </a:solidFill>
              </a:rPr>
              <a:t> the </a:t>
            </a:r>
            <a:r>
              <a:rPr lang="es-ES" altLang="es-ES" sz="2000" dirty="0" err="1">
                <a:solidFill>
                  <a:schemeClr val="accent2">
                    <a:lumMod val="75000"/>
                  </a:schemeClr>
                </a:solidFill>
              </a:rPr>
              <a:t>same</a:t>
            </a:r>
            <a:r>
              <a:rPr lang="es-ES" altLang="es-ES" sz="2000" dirty="0">
                <a:solidFill>
                  <a:schemeClr val="accent2">
                    <a:lumMod val="75000"/>
                  </a:schemeClr>
                </a:solidFill>
              </a:rPr>
              <a:t> </a:t>
            </a:r>
            <a:r>
              <a:rPr lang="es-ES" altLang="es-ES" sz="2000" dirty="0" err="1">
                <a:solidFill>
                  <a:schemeClr val="accent2">
                    <a:lumMod val="75000"/>
                  </a:schemeClr>
                </a:solidFill>
              </a:rPr>
              <a:t>length</a:t>
            </a:r>
            <a:r>
              <a:rPr lang="es-ES" altLang="es-ES" sz="2000" dirty="0">
                <a:solidFill>
                  <a:schemeClr val="accent2">
                    <a:lumMod val="75000"/>
                  </a:schemeClr>
                </a:solidFill>
              </a:rPr>
              <a:t> </a:t>
            </a:r>
            <a:r>
              <a:rPr lang="es-ES" altLang="es-ES" sz="2000" dirty="0" err="1">
                <a:solidFill>
                  <a:schemeClr val="accent2">
                    <a:lumMod val="75000"/>
                  </a:schemeClr>
                </a:solidFill>
              </a:rPr>
              <a:t>by</a:t>
            </a:r>
            <a:r>
              <a:rPr lang="es-ES" altLang="es-ES" sz="2000" dirty="0">
                <a:solidFill>
                  <a:schemeClr val="accent2">
                    <a:lumMod val="75000"/>
                  </a:schemeClr>
                </a:solidFill>
              </a:rPr>
              <a:t> </a:t>
            </a:r>
            <a:r>
              <a:rPr lang="es-ES" altLang="es-ES" sz="2000" dirty="0" err="1">
                <a:solidFill>
                  <a:schemeClr val="accent2">
                    <a:lumMod val="75000"/>
                  </a:schemeClr>
                </a:solidFill>
              </a:rPr>
              <a:t>padding</a:t>
            </a:r>
            <a:r>
              <a:rPr lang="es-ES" altLang="es-ES" sz="2000" dirty="0">
                <a:solidFill>
                  <a:schemeClr val="accent2">
                    <a:lumMod val="75000"/>
                  </a:schemeClr>
                </a:solidFill>
              </a:rPr>
              <a:t> </a:t>
            </a:r>
            <a:r>
              <a:rPr lang="es-ES" altLang="es-ES" sz="2000" dirty="0" err="1">
                <a:solidFill>
                  <a:schemeClr val="accent2">
                    <a:lumMod val="75000"/>
                  </a:schemeClr>
                </a:solidFill>
              </a:rPr>
              <a:t>shorter</a:t>
            </a:r>
            <a:r>
              <a:rPr lang="es-ES" altLang="es-ES" sz="2000" dirty="0">
                <a:solidFill>
                  <a:schemeClr val="accent2">
                    <a:lumMod val="75000"/>
                  </a:schemeClr>
                </a:solidFill>
              </a:rPr>
              <a:t> </a:t>
            </a:r>
            <a:r>
              <a:rPr lang="es-ES" altLang="es-ES" sz="2000" dirty="0" err="1">
                <a:solidFill>
                  <a:schemeClr val="accent2">
                    <a:lumMod val="75000"/>
                  </a:schemeClr>
                </a:solidFill>
              </a:rPr>
              <a:t>ones</a:t>
            </a:r>
            <a:r>
              <a:rPr lang="es-ES" altLang="es-ES" sz="2000" dirty="0">
                <a:solidFill>
                  <a:schemeClr val="accent2">
                    <a:lumMod val="75000"/>
                  </a:schemeClr>
                </a:solidFill>
              </a:rPr>
              <a:t>.</a:t>
            </a:r>
          </a:p>
          <a:p>
            <a:pPr marL="0" marR="0" lvl="0" indent="0" algn="l" defTabSz="914400" rtl="0" eaLnBrk="0" fontAlgn="base" latinLnBrk="0" hangingPunct="0">
              <a:lnSpc>
                <a:spcPct val="150000"/>
              </a:lnSpc>
              <a:spcBef>
                <a:spcPct val="0"/>
              </a:spcBef>
              <a:spcAft>
                <a:spcPct val="0"/>
              </a:spcAft>
              <a:buClrTx/>
              <a:buSzTx/>
              <a:tabLst/>
            </a:pPr>
            <a:r>
              <a:rPr lang="es-ES" altLang="es-ES" sz="2000" dirty="0">
                <a:solidFill>
                  <a:schemeClr val="accent2">
                    <a:lumMod val="75000"/>
                  </a:schemeClr>
                </a:solidFill>
              </a:rPr>
              <a:t>	</a:t>
            </a:r>
            <a:r>
              <a:rPr lang="es-ES" altLang="es-ES" sz="2000" b="1" dirty="0">
                <a:solidFill>
                  <a:schemeClr val="accent2">
                    <a:lumMod val="75000"/>
                  </a:schemeClr>
                </a:solidFill>
              </a:rPr>
              <a:t>+ </a:t>
            </a:r>
            <a:r>
              <a:rPr lang="es-ES" altLang="es-ES" sz="2000" b="1" dirty="0" err="1">
                <a:solidFill>
                  <a:schemeClr val="accent2">
                    <a:lumMod val="75000"/>
                  </a:schemeClr>
                </a:solidFill>
              </a:rPr>
              <a:t>truncation</a:t>
            </a:r>
            <a:r>
              <a:rPr lang="es-ES" altLang="es-ES" sz="2000" dirty="0">
                <a:solidFill>
                  <a:schemeClr val="accent2">
                    <a:lumMod val="75000"/>
                  </a:schemeClr>
                </a:solidFill>
              </a:rPr>
              <a:t>=True: </a:t>
            </a:r>
            <a:r>
              <a:rPr lang="es-ES" altLang="es-ES" sz="2000" dirty="0" err="1">
                <a:solidFill>
                  <a:schemeClr val="accent2">
                    <a:lumMod val="75000"/>
                  </a:schemeClr>
                </a:solidFill>
              </a:rPr>
              <a:t>Truncates</a:t>
            </a:r>
            <a:r>
              <a:rPr lang="es-ES" altLang="es-ES" sz="2000" dirty="0">
                <a:solidFill>
                  <a:schemeClr val="accent2">
                    <a:lumMod val="75000"/>
                  </a:schemeClr>
                </a:solidFill>
              </a:rPr>
              <a:t> </a:t>
            </a:r>
            <a:r>
              <a:rPr lang="es-ES" altLang="es-ES" sz="2000" dirty="0" err="1">
                <a:solidFill>
                  <a:schemeClr val="accent2">
                    <a:lumMod val="75000"/>
                  </a:schemeClr>
                </a:solidFill>
              </a:rPr>
              <a:t>sentences</a:t>
            </a:r>
            <a:r>
              <a:rPr lang="es-ES" altLang="es-ES" sz="2000" dirty="0">
                <a:solidFill>
                  <a:schemeClr val="accent2">
                    <a:lumMod val="75000"/>
                  </a:schemeClr>
                </a:solidFill>
              </a:rPr>
              <a:t> </a:t>
            </a:r>
            <a:r>
              <a:rPr lang="es-ES" altLang="es-ES" sz="2000" dirty="0" err="1">
                <a:solidFill>
                  <a:schemeClr val="accent2">
                    <a:lumMod val="75000"/>
                  </a:schemeClr>
                </a:solidFill>
              </a:rPr>
              <a:t>longer</a:t>
            </a:r>
            <a:r>
              <a:rPr lang="es-ES" altLang="es-ES" sz="2000" dirty="0">
                <a:solidFill>
                  <a:schemeClr val="accent2">
                    <a:lumMod val="75000"/>
                  </a:schemeClr>
                </a:solidFill>
              </a:rPr>
              <a:t> </a:t>
            </a:r>
            <a:r>
              <a:rPr lang="es-ES" altLang="es-ES" sz="2000" dirty="0" err="1">
                <a:solidFill>
                  <a:schemeClr val="accent2">
                    <a:lumMod val="75000"/>
                  </a:schemeClr>
                </a:solidFill>
              </a:rPr>
              <a:t>than</a:t>
            </a:r>
            <a:r>
              <a:rPr lang="es-ES" altLang="es-ES" sz="2000" dirty="0">
                <a:solidFill>
                  <a:schemeClr val="accent2">
                    <a:lumMod val="75000"/>
                  </a:schemeClr>
                </a:solidFill>
              </a:rPr>
              <a:t> the </a:t>
            </a:r>
            <a:r>
              <a:rPr lang="es-ES" altLang="es-ES" sz="2000" dirty="0" err="1">
                <a:solidFill>
                  <a:schemeClr val="accent2">
                    <a:lumMod val="75000"/>
                  </a:schemeClr>
                </a:solidFill>
              </a:rPr>
              <a:t>maximum</a:t>
            </a:r>
            <a:r>
              <a:rPr lang="es-ES" altLang="es-ES" sz="2000" dirty="0">
                <a:solidFill>
                  <a:schemeClr val="accent2">
                    <a:lumMod val="75000"/>
                  </a:schemeClr>
                </a:solidFill>
              </a:rPr>
              <a:t> token </a:t>
            </a:r>
            <a:r>
              <a:rPr lang="es-ES" altLang="es-ES" sz="2000" dirty="0" err="1">
                <a:solidFill>
                  <a:schemeClr val="accent2">
                    <a:lumMod val="75000"/>
                  </a:schemeClr>
                </a:solidFill>
              </a:rPr>
              <a:t>limit</a:t>
            </a:r>
            <a:r>
              <a:rPr lang="es-ES" altLang="es-ES" sz="2000" dirty="0">
                <a:solidFill>
                  <a:schemeClr val="accent2">
                    <a:lumMod val="75000"/>
                  </a:schemeClr>
                </a:solidFill>
              </a:rPr>
              <a:t> (512).</a:t>
            </a:r>
          </a:p>
          <a:p>
            <a:pPr marL="0" marR="0" lvl="0" indent="0" algn="l" defTabSz="914400" rtl="0" eaLnBrk="0" fontAlgn="base" latinLnBrk="0" hangingPunct="0">
              <a:lnSpc>
                <a:spcPct val="150000"/>
              </a:lnSpc>
              <a:spcBef>
                <a:spcPct val="0"/>
              </a:spcBef>
              <a:spcAft>
                <a:spcPct val="0"/>
              </a:spcAft>
              <a:buClrTx/>
              <a:buSzTx/>
              <a:tabLst/>
            </a:pPr>
            <a:r>
              <a:rPr lang="es-ES" altLang="es-ES" sz="2000" dirty="0">
                <a:solidFill>
                  <a:schemeClr val="accent2">
                    <a:lumMod val="75000"/>
                  </a:schemeClr>
                </a:solidFill>
              </a:rPr>
              <a:t>	</a:t>
            </a:r>
            <a:r>
              <a:rPr lang="es-ES" altLang="es-ES" sz="2000" b="1" dirty="0">
                <a:solidFill>
                  <a:schemeClr val="accent2">
                    <a:lumMod val="75000"/>
                  </a:schemeClr>
                </a:solidFill>
              </a:rPr>
              <a:t>+ </a:t>
            </a:r>
            <a:r>
              <a:rPr lang="es-ES" altLang="es-ES" sz="2000" b="1" dirty="0" err="1">
                <a:solidFill>
                  <a:schemeClr val="accent2">
                    <a:lumMod val="75000"/>
                  </a:schemeClr>
                </a:solidFill>
              </a:rPr>
              <a:t>max_length</a:t>
            </a:r>
            <a:r>
              <a:rPr lang="es-ES" altLang="es-ES" sz="2000" dirty="0">
                <a:solidFill>
                  <a:schemeClr val="accent2">
                    <a:lumMod val="75000"/>
                  </a:schemeClr>
                </a:solidFill>
              </a:rPr>
              <a:t>=512: </a:t>
            </a:r>
            <a:r>
              <a:rPr lang="es-ES" altLang="es-ES" sz="2000" dirty="0" err="1">
                <a:solidFill>
                  <a:schemeClr val="accent2">
                    <a:lumMod val="75000"/>
                  </a:schemeClr>
                </a:solidFill>
              </a:rPr>
              <a:t>Maximum</a:t>
            </a:r>
            <a:r>
              <a:rPr lang="es-ES" altLang="es-ES" sz="2000" dirty="0">
                <a:solidFill>
                  <a:schemeClr val="accent2">
                    <a:lumMod val="75000"/>
                  </a:schemeClr>
                </a:solidFill>
              </a:rPr>
              <a:t> </a:t>
            </a:r>
            <a:r>
              <a:rPr lang="es-ES" altLang="es-ES" sz="2000" dirty="0" err="1">
                <a:solidFill>
                  <a:schemeClr val="accent2">
                    <a:lumMod val="75000"/>
                  </a:schemeClr>
                </a:solidFill>
              </a:rPr>
              <a:t>length</a:t>
            </a:r>
            <a:r>
              <a:rPr lang="es-ES" altLang="es-ES" sz="2000" dirty="0">
                <a:solidFill>
                  <a:schemeClr val="accent2">
                    <a:lumMod val="75000"/>
                  </a:schemeClr>
                </a:solidFill>
              </a:rPr>
              <a:t> </a:t>
            </a:r>
            <a:r>
              <a:rPr lang="es-ES" altLang="es-ES" sz="2000" dirty="0" err="1">
                <a:solidFill>
                  <a:schemeClr val="accent2">
                    <a:lumMod val="75000"/>
                  </a:schemeClr>
                </a:solidFill>
              </a:rPr>
              <a:t>of</a:t>
            </a:r>
            <a:r>
              <a:rPr lang="es-ES" altLang="es-ES" sz="2000" dirty="0">
                <a:solidFill>
                  <a:schemeClr val="accent2">
                    <a:lumMod val="75000"/>
                  </a:schemeClr>
                </a:solidFill>
              </a:rPr>
              <a:t> the input </a:t>
            </a:r>
            <a:r>
              <a:rPr lang="es-ES" altLang="es-ES" sz="2000" dirty="0" err="1">
                <a:solidFill>
                  <a:schemeClr val="accent2">
                    <a:lumMod val="75000"/>
                  </a:schemeClr>
                </a:solidFill>
              </a:rPr>
              <a:t>sequence</a:t>
            </a:r>
            <a:r>
              <a:rPr lang="es-ES" altLang="es-ES" sz="2000" dirty="0">
                <a:solidFill>
                  <a:schemeClr val="accent2">
                    <a:lumMod val="75000"/>
                  </a:schemeClr>
                </a:solidFill>
              </a:rPr>
              <a:t>. </a:t>
            </a:r>
          </a:p>
          <a:p>
            <a:pPr marL="825500" lvl="1" indent="-342900" algn="l">
              <a:lnSpc>
                <a:spcPct val="200000"/>
              </a:lnSpc>
              <a:buClr>
                <a:schemeClr val="accent2">
                  <a:lumMod val="75000"/>
                </a:schemeClr>
              </a:buClr>
              <a:buFont typeface="Arial" panose="020B0604020202020204" pitchFamily="34" charset="0"/>
              <a:buChar char="•"/>
            </a:pPr>
            <a:r>
              <a:rPr lang="en-US" altLang="en-US" sz="2000" dirty="0">
                <a:solidFill>
                  <a:schemeClr val="accent2">
                    <a:lumMod val="75000"/>
                  </a:schemeClr>
                </a:solidFill>
              </a:rPr>
              <a:t>We obtain:</a:t>
            </a:r>
            <a:endParaRPr lang="es-ES" altLang="en-US" sz="2000" dirty="0">
              <a:solidFill>
                <a:schemeClr val="accent2">
                  <a:lumMod val="75000"/>
                </a:schemeClr>
              </a:solidFill>
            </a:endParaRPr>
          </a:p>
          <a:p>
            <a:pPr marL="482600" lvl="1" indent="0" algn="l">
              <a:lnSpc>
                <a:spcPct val="150000"/>
              </a:lnSpc>
              <a:buClr>
                <a:schemeClr val="accent2">
                  <a:lumMod val="75000"/>
                </a:schemeClr>
              </a:buClr>
            </a:pPr>
            <a:endParaRPr lang="en-US" altLang="en-US" sz="2000" dirty="0">
              <a:solidFill>
                <a:schemeClr val="accent2">
                  <a:lumMod val="75000"/>
                </a:schemeClr>
              </a:solidFill>
            </a:endParaRPr>
          </a:p>
        </p:txBody>
      </p:sp>
      <p:sp>
        <p:nvSpPr>
          <p:cNvPr id="3" name="Flecha: hacia abajo 2">
            <a:extLst>
              <a:ext uri="{FF2B5EF4-FFF2-40B4-BE49-F238E27FC236}">
                <a16:creationId xmlns:a16="http://schemas.microsoft.com/office/drawing/2014/main" id="{09014D0C-29A2-B331-66CF-BFED2A68A687}"/>
              </a:ext>
            </a:extLst>
          </p:cNvPr>
          <p:cNvSpPr/>
          <p:nvPr/>
        </p:nvSpPr>
        <p:spPr>
          <a:xfrm rot="16200000">
            <a:off x="6331528" y="2105736"/>
            <a:ext cx="263967" cy="4912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879FE9ED-7263-CEA9-7247-10340DFEDC43}"/>
              </a:ext>
            </a:extLst>
          </p:cNvPr>
          <p:cNvSpPr/>
          <p:nvPr/>
        </p:nvSpPr>
        <p:spPr>
          <a:xfrm>
            <a:off x="3678103" y="5174220"/>
            <a:ext cx="4455012" cy="994637"/>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dirty="0">
                <a:solidFill>
                  <a:srgbClr val="1F1F1F"/>
                </a:solidFill>
                <a:latin typeface="Courier New" panose="02070309020205020404" pitchFamily="49" charset="0"/>
              </a:rPr>
              <a:t>Size of </a:t>
            </a:r>
            <a:r>
              <a:rPr lang="en-US" b="1" dirty="0" err="1">
                <a:solidFill>
                  <a:srgbClr val="1F1F1F"/>
                </a:solidFill>
                <a:latin typeface="Courier New" panose="02070309020205020404" pitchFamily="49" charset="0"/>
              </a:rPr>
              <a:t>X_train</a:t>
            </a:r>
            <a:r>
              <a:rPr lang="es-ES" b="1" dirty="0">
                <a:solidFill>
                  <a:srgbClr val="1F1F1F"/>
                </a:solidFill>
                <a:latin typeface="Courier New" panose="02070309020205020404" pitchFamily="49" charset="0"/>
              </a:rPr>
              <a:t>_</a:t>
            </a:r>
            <a:r>
              <a:rPr lang="es-ES" b="1" dirty="0" err="1">
                <a:solidFill>
                  <a:srgbClr val="1F1F1F"/>
                </a:solidFill>
                <a:latin typeface="Courier New" panose="02070309020205020404" pitchFamily="49" charset="0"/>
              </a:rPr>
              <a:t>bert</a:t>
            </a:r>
            <a:r>
              <a:rPr lang="en-US" b="1" i="0" dirty="0">
                <a:solidFill>
                  <a:srgbClr val="1F1F1F"/>
                </a:solidFill>
                <a:effectLst/>
                <a:latin typeface="Courier New" panose="02070309020205020404" pitchFamily="49" charset="0"/>
              </a:rPr>
              <a:t>: </a:t>
            </a:r>
            <a:r>
              <a:rPr lang="es-ES" b="0" i="0" dirty="0">
                <a:solidFill>
                  <a:srgbClr val="1F1F1F"/>
                </a:solidFill>
                <a:effectLst/>
                <a:latin typeface="Courier New" panose="02070309020205020404" pitchFamily="49" charset="0"/>
              </a:rPr>
              <a:t>(16080, 768)</a:t>
            </a:r>
          </a:p>
          <a:p>
            <a:pPr algn="ctr">
              <a:lnSpc>
                <a:spcPct val="150000"/>
              </a:lnSpc>
            </a:pPr>
            <a:r>
              <a:rPr lang="en-US" b="1" i="0" dirty="0">
                <a:solidFill>
                  <a:srgbClr val="1F1F1F"/>
                </a:solidFill>
                <a:effectLst/>
                <a:latin typeface="Courier New" panose="02070309020205020404" pitchFamily="49" charset="0"/>
              </a:rPr>
              <a:t>Size of </a:t>
            </a:r>
            <a:r>
              <a:rPr lang="en-US" b="1" i="0" dirty="0" err="1">
                <a:solidFill>
                  <a:srgbClr val="1F1F1F"/>
                </a:solidFill>
                <a:effectLst/>
                <a:latin typeface="Courier New" panose="02070309020205020404" pitchFamily="49" charset="0"/>
              </a:rPr>
              <a:t>X_test</a:t>
            </a:r>
            <a:r>
              <a:rPr lang="es-ES" b="1" dirty="0">
                <a:solidFill>
                  <a:srgbClr val="000000"/>
                </a:solidFill>
                <a:effectLst/>
                <a:latin typeface="Courier New" panose="02070309020205020404" pitchFamily="49" charset="0"/>
              </a:rPr>
              <a:t>_</a:t>
            </a:r>
            <a:r>
              <a:rPr lang="es-ES" b="1" dirty="0" err="1">
                <a:solidFill>
                  <a:srgbClr val="000000"/>
                </a:solidFill>
                <a:effectLst/>
                <a:latin typeface="Courier New" panose="02070309020205020404" pitchFamily="49" charset="0"/>
              </a:rPr>
              <a:t>bert</a:t>
            </a:r>
            <a:r>
              <a:rPr lang="en-US" b="1" i="0" dirty="0">
                <a:solidFill>
                  <a:srgbClr val="1F1F1F"/>
                </a:solidFill>
                <a:effectLst/>
                <a:latin typeface="Courier New" panose="02070309020205020404" pitchFamily="49" charset="0"/>
              </a:rPr>
              <a:t>: </a:t>
            </a:r>
            <a:r>
              <a:rPr lang="es-ES" b="0" i="0" dirty="0">
                <a:solidFill>
                  <a:srgbClr val="1F1F1F"/>
                </a:solidFill>
                <a:effectLst/>
                <a:latin typeface="Courier New" panose="02070309020205020404" pitchFamily="49" charset="0"/>
              </a:rPr>
              <a:t>(4020, 768)</a:t>
            </a:r>
            <a:endParaRPr lang="es-ES" b="1" dirty="0"/>
          </a:p>
        </p:txBody>
      </p:sp>
    </p:spTree>
    <p:extLst>
      <p:ext uri="{BB962C8B-B14F-4D97-AF65-F5344CB8AC3E}">
        <p14:creationId xmlns:p14="http://schemas.microsoft.com/office/powerpoint/2010/main" val="1694163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66103-7365-5A2B-E579-0530A5C61032}"/>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C32F1D0C-4B44-D5DD-3F54-7CE9A10DAE8C}"/>
              </a:ext>
            </a:extLst>
          </p:cNvPr>
          <p:cNvSpPr txBox="1"/>
          <p:nvPr/>
        </p:nvSpPr>
        <p:spPr>
          <a:xfrm>
            <a:off x="971330" y="642221"/>
            <a:ext cx="7530644"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a:solidFill>
                  <a:schemeClr val="accent2">
                    <a:lumMod val="75000"/>
                  </a:schemeClr>
                </a:solidFill>
              </a:rPr>
              <a:t>Vector </a:t>
            </a:r>
            <a:r>
              <a:rPr lang="es-ES" altLang="en-US" sz="3600" dirty="0" err="1">
                <a:solidFill>
                  <a:schemeClr val="accent2">
                    <a:lumMod val="75000"/>
                  </a:schemeClr>
                </a:solidFill>
              </a:rPr>
              <a:t>representation</a:t>
            </a:r>
            <a:r>
              <a:rPr lang="es-ES" altLang="en-US" sz="3600" dirty="0">
                <a:solidFill>
                  <a:schemeClr val="accent2">
                    <a:lumMod val="75000"/>
                  </a:schemeClr>
                </a:solidFill>
              </a:rPr>
              <a:t> 5.0</a:t>
            </a:r>
          </a:p>
          <a:p>
            <a:endParaRPr lang="es-ES" sz="3600" dirty="0">
              <a:solidFill>
                <a:schemeClr val="accent2">
                  <a:lumMod val="75000"/>
                </a:schemeClr>
              </a:solidFill>
            </a:endParaRPr>
          </a:p>
        </p:txBody>
      </p:sp>
      <p:pic>
        <p:nvPicPr>
          <p:cNvPr id="8" name="Imagen 7" descr="Diagrama&#10;&#10;Descripción generada automáticamente">
            <a:extLst>
              <a:ext uri="{FF2B5EF4-FFF2-40B4-BE49-F238E27FC236}">
                <a16:creationId xmlns:a16="http://schemas.microsoft.com/office/drawing/2014/main" id="{960AAA0F-C307-C17E-D4D6-BFAC4E0E54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0196" y="1554770"/>
            <a:ext cx="5571608" cy="4805650"/>
          </a:xfrm>
          <a:prstGeom prst="rect">
            <a:avLst/>
          </a:prstGeom>
        </p:spPr>
      </p:pic>
    </p:spTree>
    <p:extLst>
      <p:ext uri="{BB962C8B-B14F-4D97-AF65-F5344CB8AC3E}">
        <p14:creationId xmlns:p14="http://schemas.microsoft.com/office/powerpoint/2010/main" val="2796272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BEDED-B8CE-8879-3B70-875561A87006}"/>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BF547F62-EBE7-A4FB-7D18-0759238DC57D}"/>
              </a:ext>
            </a:extLst>
          </p:cNvPr>
          <p:cNvSpPr txBox="1"/>
          <p:nvPr/>
        </p:nvSpPr>
        <p:spPr>
          <a:xfrm>
            <a:off x="971330" y="642221"/>
            <a:ext cx="7530644"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a:solidFill>
                  <a:schemeClr val="accent2">
                    <a:lumMod val="75000"/>
                  </a:schemeClr>
                </a:solidFill>
              </a:rPr>
              <a:t>Training and </a:t>
            </a:r>
            <a:r>
              <a:rPr lang="es-ES" altLang="en-US" sz="3600" dirty="0" err="1">
                <a:solidFill>
                  <a:schemeClr val="accent2">
                    <a:lumMod val="75000"/>
                  </a:schemeClr>
                </a:solidFill>
              </a:rPr>
              <a:t>evaluation</a:t>
            </a:r>
            <a:endParaRPr lang="es-ES" altLang="en-US" sz="3600" dirty="0">
              <a:solidFill>
                <a:schemeClr val="accent2">
                  <a:lumMod val="75000"/>
                </a:schemeClr>
              </a:solidFill>
            </a:endParaRPr>
          </a:p>
          <a:p>
            <a:endParaRPr lang="es-ES" sz="3600"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2" name="1 Marcador de contenido">
                <a:extLst>
                  <a:ext uri="{FF2B5EF4-FFF2-40B4-BE49-F238E27FC236}">
                    <a16:creationId xmlns:a16="http://schemas.microsoft.com/office/drawing/2014/main" id="{921FB071-47B0-ECB4-7744-2A5E252D9A7E}"/>
                  </a:ext>
                </a:extLst>
              </p:cNvPr>
              <p:cNvSpPr txBox="1">
                <a:spLocks/>
              </p:cNvSpPr>
              <p:nvPr/>
            </p:nvSpPr>
            <p:spPr>
              <a:xfrm>
                <a:off x="971329" y="1151042"/>
                <a:ext cx="9033908" cy="4640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342900" algn="l">
                  <a:lnSpc>
                    <a:spcPct val="200000"/>
                  </a:lnSpc>
                  <a:buClr>
                    <a:schemeClr val="accent2">
                      <a:lumMod val="75000"/>
                    </a:schemeClr>
                  </a:buClr>
                  <a:buFont typeface="Wingdings" panose="05000000000000000000" pitchFamily="2" charset="2"/>
                  <a:buChar char="§"/>
                </a:pPr>
                <a:r>
                  <a:rPr lang="es-ES" altLang="en-US" sz="2400" b="1" dirty="0">
                    <a:solidFill>
                      <a:schemeClr val="accent2">
                        <a:lumMod val="75000"/>
                      </a:schemeClr>
                    </a:solidFill>
                  </a:rPr>
                  <a:t>Random Forest:</a:t>
                </a:r>
              </a:p>
              <a:p>
                <a:pPr marL="800100" lvl="1" algn="l">
                  <a:lnSpc>
                    <a:spcPct val="200000"/>
                  </a:lnSpc>
                  <a:buClr>
                    <a:schemeClr val="accent2">
                      <a:lumMod val="75000"/>
                    </a:schemeClr>
                  </a:buClr>
                  <a:buFont typeface="Arial" panose="020B0604020202020204" pitchFamily="34" charset="0"/>
                  <a:buChar char="•"/>
                </a:pPr>
                <a:r>
                  <a:rPr lang="en-US" sz="2000" dirty="0">
                    <a:solidFill>
                      <a:schemeClr val="accent2">
                        <a:lumMod val="75000"/>
                      </a:schemeClr>
                    </a:solidFill>
                  </a:rPr>
                  <a:t>Algorithm that builds multiple decision trees during training </a:t>
                </a:r>
              </a:p>
              <a:p>
                <a:pPr marL="482600" lvl="1" indent="0" algn="l">
                  <a:lnSpc>
                    <a:spcPct val="200000"/>
                  </a:lnSpc>
                  <a:buClr>
                    <a:schemeClr val="accent2">
                      <a:lumMod val="75000"/>
                    </a:schemeClr>
                  </a:buClr>
                </a:pPr>
                <a:r>
                  <a:rPr lang="en-US" sz="2000" dirty="0">
                    <a:solidFill>
                      <a:schemeClr val="accent2">
                        <a:lumMod val="75000"/>
                      </a:schemeClr>
                    </a:solidFill>
                  </a:rPr>
                  <a:t>and averages their predictions</a:t>
                </a:r>
              </a:p>
              <a:p>
                <a:pPr marL="800100" lvl="1" algn="l">
                  <a:lnSpc>
                    <a:spcPct val="200000"/>
                  </a:lnSpc>
                  <a:buClr>
                    <a:schemeClr val="accent2">
                      <a:lumMod val="75000"/>
                    </a:schemeClr>
                  </a:buClr>
                  <a:buFont typeface="Arial" panose="020B0604020202020204" pitchFamily="34" charset="0"/>
                  <a:buChar char="•"/>
                </a:pPr>
                <a:r>
                  <a:rPr lang="en-US" altLang="en-US" sz="2000" dirty="0">
                    <a:solidFill>
                      <a:schemeClr val="accent2">
                        <a:lumMod val="75000"/>
                      </a:schemeClr>
                    </a:solidFill>
                  </a:rPr>
                  <a:t>We calculate the MSE (Minimum Square Error) and </a:t>
                </a:r>
                <a14:m>
                  <m:oMath xmlns:m="http://schemas.openxmlformats.org/officeDocument/2006/math">
                    <m:sSup>
                      <m:sSupPr>
                        <m:ctrlPr>
                          <a:rPr lang="en-US" altLang="en-US" sz="2000" i="1" smtClean="0">
                            <a:solidFill>
                              <a:schemeClr val="accent2">
                                <a:lumMod val="75000"/>
                              </a:schemeClr>
                            </a:solidFill>
                            <a:latin typeface="Cambria Math" panose="02040503050406030204" pitchFamily="18" charset="0"/>
                          </a:rPr>
                        </m:ctrlPr>
                      </m:sSupPr>
                      <m:e>
                        <m:r>
                          <a:rPr lang="es-ES" altLang="en-US" sz="2000" b="0" i="1" smtClean="0">
                            <a:solidFill>
                              <a:schemeClr val="accent2">
                                <a:lumMod val="75000"/>
                              </a:schemeClr>
                            </a:solidFill>
                            <a:latin typeface="Cambria Math" panose="02040503050406030204" pitchFamily="18" charset="0"/>
                          </a:rPr>
                          <m:t>𝑅</m:t>
                        </m:r>
                      </m:e>
                      <m:sup>
                        <m:r>
                          <a:rPr lang="es-ES" altLang="en-US" sz="2000" b="0" i="1" smtClean="0">
                            <a:solidFill>
                              <a:schemeClr val="accent2">
                                <a:lumMod val="75000"/>
                              </a:schemeClr>
                            </a:solidFill>
                            <a:latin typeface="Cambria Math" panose="02040503050406030204" pitchFamily="18" charset="0"/>
                          </a:rPr>
                          <m:t>2</m:t>
                        </m:r>
                      </m:sup>
                    </m:sSup>
                  </m:oMath>
                </a14:m>
                <a:r>
                  <a:rPr lang="en-US" altLang="en-US" sz="2000" dirty="0">
                    <a:solidFill>
                      <a:schemeClr val="accent2">
                        <a:lumMod val="75000"/>
                      </a:schemeClr>
                    </a:solidFill>
                  </a:rPr>
                  <a:t>score</a:t>
                </a:r>
              </a:p>
              <a:p>
                <a:pPr marL="800100" lvl="1" algn="l">
                  <a:lnSpc>
                    <a:spcPct val="200000"/>
                  </a:lnSpc>
                  <a:buClr>
                    <a:schemeClr val="accent2">
                      <a:lumMod val="75000"/>
                    </a:schemeClr>
                  </a:buClr>
                  <a:buFont typeface="Arial" panose="020B0604020202020204" pitchFamily="34" charset="0"/>
                  <a:buChar char="•"/>
                </a:pPr>
                <a:r>
                  <a:rPr lang="en-US" altLang="en-US" sz="2000" dirty="0">
                    <a:solidFill>
                      <a:schemeClr val="accent2">
                        <a:lumMod val="75000"/>
                      </a:schemeClr>
                    </a:solidFill>
                  </a:rPr>
                  <a:t>Results:</a:t>
                </a:r>
              </a:p>
              <a:p>
                <a:pPr marL="800100" lvl="1" algn="l">
                  <a:lnSpc>
                    <a:spcPct val="200000"/>
                  </a:lnSpc>
                  <a:buClr>
                    <a:schemeClr val="accent2">
                      <a:lumMod val="75000"/>
                    </a:schemeClr>
                  </a:buClr>
                  <a:buFont typeface="Arial" panose="020B0604020202020204" pitchFamily="34" charset="0"/>
                  <a:buChar char="•"/>
                </a:pPr>
                <a:endParaRPr lang="en-US" altLang="en-US" sz="2000" dirty="0">
                  <a:solidFill>
                    <a:schemeClr val="accent2">
                      <a:lumMod val="75000"/>
                    </a:schemeClr>
                  </a:solidFill>
                </a:endParaRPr>
              </a:p>
              <a:p>
                <a:pPr marL="800100" lvl="1" algn="l">
                  <a:lnSpc>
                    <a:spcPct val="200000"/>
                  </a:lnSpc>
                  <a:buClr>
                    <a:schemeClr val="accent2">
                      <a:lumMod val="75000"/>
                    </a:schemeClr>
                  </a:buClr>
                  <a:buFont typeface="Arial" panose="020B0604020202020204" pitchFamily="34" charset="0"/>
                  <a:buChar char="•"/>
                </a:pPr>
                <a:endParaRPr lang="en-US" altLang="en-US" sz="2000" dirty="0">
                  <a:solidFill>
                    <a:schemeClr val="accent2">
                      <a:lumMod val="75000"/>
                    </a:schemeClr>
                  </a:solidFill>
                </a:endParaRPr>
              </a:p>
            </p:txBody>
          </p:sp>
        </mc:Choice>
        <mc:Fallback xmlns="">
          <p:sp>
            <p:nvSpPr>
              <p:cNvPr id="2" name="1 Marcador de contenido">
                <a:extLst>
                  <a:ext uri="{FF2B5EF4-FFF2-40B4-BE49-F238E27FC236}">
                    <a16:creationId xmlns:a16="http://schemas.microsoft.com/office/drawing/2014/main" id="{921FB071-47B0-ECB4-7744-2A5E252D9A7E}"/>
                  </a:ext>
                </a:extLst>
              </p:cNvPr>
              <p:cNvSpPr txBox="1">
                <a:spLocks noRot="1" noChangeAspect="1" noMove="1" noResize="1" noEditPoints="1" noAdjustHandles="1" noChangeArrowheads="1" noChangeShapeType="1" noTextEdit="1"/>
              </p:cNvSpPr>
              <p:nvPr/>
            </p:nvSpPr>
            <p:spPr>
              <a:xfrm>
                <a:off x="971329" y="1151042"/>
                <a:ext cx="9033908" cy="4640979"/>
              </a:xfrm>
              <a:prstGeom prst="rect">
                <a:avLst/>
              </a:prstGeom>
              <a:blipFill>
                <a:blip r:embed="rId3"/>
                <a:stretch>
                  <a:fillRect l="-1147"/>
                </a:stretch>
              </a:blipFill>
              <a:ln>
                <a:noFill/>
              </a:ln>
            </p:spPr>
            <p:txBody>
              <a:bodyPr/>
              <a:lstStyle/>
              <a:p>
                <a:r>
                  <a:rPr lang="es-ES">
                    <a:noFill/>
                  </a:rPr>
                  <a:t> </a:t>
                </a:r>
              </a:p>
            </p:txBody>
          </p:sp>
        </mc:Fallback>
      </mc:AlternateContent>
      <p:sp>
        <p:nvSpPr>
          <p:cNvPr id="5" name="CuadroTexto 4">
            <a:extLst>
              <a:ext uri="{FF2B5EF4-FFF2-40B4-BE49-F238E27FC236}">
                <a16:creationId xmlns:a16="http://schemas.microsoft.com/office/drawing/2014/main" id="{45900769-097B-46E6-0222-16C6997199D2}"/>
              </a:ext>
            </a:extLst>
          </p:cNvPr>
          <p:cNvSpPr txBox="1"/>
          <p:nvPr/>
        </p:nvSpPr>
        <p:spPr>
          <a:xfrm>
            <a:off x="6549655" y="759773"/>
            <a:ext cx="6400800" cy="612412"/>
          </a:xfrm>
          <a:prstGeom prst="rect">
            <a:avLst/>
          </a:prstGeom>
          <a:noFill/>
        </p:spPr>
        <p:txBody>
          <a:bodyPr wrap="square">
            <a:spAutoFit/>
          </a:bodyPr>
          <a:lstStyle/>
          <a:p>
            <a:pPr marL="800100" lvl="1" algn="l">
              <a:lnSpc>
                <a:spcPct val="200000"/>
              </a:lnSpc>
              <a:buClr>
                <a:schemeClr val="accent2">
                  <a:lumMod val="75000"/>
                </a:schemeClr>
              </a:buClr>
            </a:pPr>
            <a:r>
              <a:rPr lang="en-US" altLang="en-US" sz="2000" u="sng" dirty="0">
                <a:solidFill>
                  <a:schemeClr val="accent6">
                    <a:lumMod val="75000"/>
                  </a:schemeClr>
                </a:solidFill>
              </a:rPr>
              <a:t> We use the word2vec vectors</a:t>
            </a:r>
          </a:p>
        </p:txBody>
      </p:sp>
      <p:sp>
        <p:nvSpPr>
          <p:cNvPr id="6" name="Rectángulo 5">
            <a:extLst>
              <a:ext uri="{FF2B5EF4-FFF2-40B4-BE49-F238E27FC236}">
                <a16:creationId xmlns:a16="http://schemas.microsoft.com/office/drawing/2014/main" id="{7A721F16-B386-96FE-F899-4B8C702AFB4D}"/>
              </a:ext>
            </a:extLst>
          </p:cNvPr>
          <p:cNvSpPr/>
          <p:nvPr/>
        </p:nvSpPr>
        <p:spPr>
          <a:xfrm>
            <a:off x="6751680" y="4965942"/>
            <a:ext cx="4933507" cy="107721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b="1" i="0" u="none" strike="noStrike" cap="none" normalizeH="0" baseline="0" dirty="0">
                <a:ln>
                  <a:noFill/>
                </a:ln>
                <a:solidFill>
                  <a:schemeClr val="accent2">
                    <a:lumMod val="75000"/>
                  </a:schemeClr>
                </a:solidFill>
                <a:effectLst/>
                <a:latin typeface="Arial" panose="020B0604020202020204" pitchFamily="34" charset="0"/>
              </a:rPr>
              <a:t>R² = 1</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Perfect</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fit</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s-ES" altLang="es-ES" b="1" i="0" u="none" strike="noStrike" cap="none" normalizeH="0" baseline="0" dirty="0">
                <a:ln>
                  <a:noFill/>
                </a:ln>
                <a:solidFill>
                  <a:schemeClr val="accent2">
                    <a:lumMod val="75000"/>
                  </a:schemeClr>
                </a:solidFill>
                <a:effectLst/>
                <a:latin typeface="Arial" panose="020B0604020202020204" pitchFamily="34" charset="0"/>
              </a:rPr>
              <a:t>R² = 0: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Model</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predicts</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no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better</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than</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the mean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of</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b="1" i="0" u="none" strike="noStrike" cap="none" normalizeH="0" baseline="0" dirty="0">
                <a:ln>
                  <a:noFill/>
                </a:ln>
                <a:solidFill>
                  <a:schemeClr val="accent2">
                    <a:lumMod val="75000"/>
                  </a:schemeClr>
                </a:solidFill>
                <a:effectLst/>
                <a:latin typeface="Arial" panose="020B0604020202020204" pitchFamily="34" charset="0"/>
              </a:rPr>
              <a:t>R² &lt; 0: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Model</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performs</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worse</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than</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predicting</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the mean</a:t>
            </a:r>
            <a:r>
              <a:rPr kumimoji="0" lang="es-ES" altLang="es-ES" sz="1800" b="0" i="0" u="none" strike="noStrike" cap="none" normalizeH="0" baseline="0" dirty="0">
                <a:ln>
                  <a:noFill/>
                </a:ln>
                <a:solidFill>
                  <a:schemeClr val="tx1"/>
                </a:solidFill>
                <a:effectLst/>
                <a:latin typeface="Arial" panose="020B0604020202020204" pitchFamily="34" charset="0"/>
              </a:rPr>
              <a:t>. </a:t>
            </a:r>
          </a:p>
          <a:p>
            <a:pPr algn="ctr"/>
            <a:endParaRPr lang="es-ES" dirty="0"/>
          </a:p>
        </p:txBody>
      </p:sp>
      <p:sp>
        <p:nvSpPr>
          <p:cNvPr id="7" name="Rectángulo 6">
            <a:extLst>
              <a:ext uri="{FF2B5EF4-FFF2-40B4-BE49-F238E27FC236}">
                <a16:creationId xmlns:a16="http://schemas.microsoft.com/office/drawing/2014/main" id="{87DAADF4-A224-D0AF-8557-BAD67748B4CB}"/>
              </a:ext>
            </a:extLst>
          </p:cNvPr>
          <p:cNvSpPr/>
          <p:nvPr/>
        </p:nvSpPr>
        <p:spPr>
          <a:xfrm>
            <a:off x="1594885" y="4663428"/>
            <a:ext cx="4607441" cy="1637414"/>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00100">
              <a:lnSpc>
                <a:spcPct val="150000"/>
              </a:lnSpc>
              <a:buClr>
                <a:schemeClr val="accent2">
                  <a:lumMod val="75000"/>
                </a:schemeClr>
              </a:buClr>
            </a:pPr>
            <a:r>
              <a:rPr lang="es-ES" sz="1800" b="1" i="0" dirty="0" err="1">
                <a:solidFill>
                  <a:srgbClr val="1F1F1F"/>
                </a:solidFill>
                <a:effectLst/>
                <a:latin typeface="Courier New" panose="02070309020205020404" pitchFamily="49" charset="0"/>
              </a:rPr>
              <a:t>Random</a:t>
            </a:r>
            <a:r>
              <a:rPr lang="es-ES" sz="1800" b="1" i="0" dirty="0">
                <a:solidFill>
                  <a:srgbClr val="1F1F1F"/>
                </a:solidFill>
                <a:effectLst/>
                <a:latin typeface="Courier New" panose="02070309020205020404" pitchFamily="49" charset="0"/>
              </a:rPr>
              <a:t> Forest: </a:t>
            </a:r>
          </a:p>
          <a:p>
            <a:pPr marL="800100" lvl="1" algn="l">
              <a:lnSpc>
                <a:spcPct val="150000"/>
              </a:lnSpc>
              <a:buClr>
                <a:schemeClr val="accent2">
                  <a:lumMod val="75000"/>
                </a:schemeClr>
              </a:buClr>
            </a:pPr>
            <a:r>
              <a:rPr lang="pt-BR" sz="1800" b="1" dirty="0">
                <a:solidFill>
                  <a:srgbClr val="1F1F1F"/>
                </a:solidFill>
                <a:latin typeface="Courier New" panose="02070309020205020404" pitchFamily="49" charset="0"/>
              </a:rPr>
              <a:t>+ </a:t>
            </a:r>
            <a:r>
              <a:rPr lang="pt-BR" sz="1800" b="1" i="0" dirty="0" err="1">
                <a:solidFill>
                  <a:srgbClr val="1F1F1F"/>
                </a:solidFill>
                <a:effectLst/>
                <a:latin typeface="Courier New" panose="02070309020205020404" pitchFamily="49" charset="0"/>
              </a:rPr>
              <a:t>mse</a:t>
            </a:r>
            <a:r>
              <a:rPr lang="pt-BR" sz="1800" b="1" i="0" dirty="0">
                <a:solidFill>
                  <a:srgbClr val="1F1F1F"/>
                </a:solidFill>
                <a:effectLst/>
                <a:latin typeface="Courier New" panose="02070309020205020404" pitchFamily="49" charset="0"/>
              </a:rPr>
              <a:t>: </a:t>
            </a:r>
            <a:r>
              <a:rPr lang="pt-BR" sz="1800" b="0" i="0" dirty="0">
                <a:solidFill>
                  <a:srgbClr val="1F1F1F"/>
                </a:solidFill>
                <a:effectLst/>
                <a:latin typeface="Courier New" panose="02070309020205020404" pitchFamily="49" charset="0"/>
              </a:rPr>
              <a:t>1.3173477825715174 </a:t>
            </a:r>
          </a:p>
          <a:p>
            <a:pPr marL="800100" lvl="1" algn="l">
              <a:lnSpc>
                <a:spcPct val="150000"/>
              </a:lnSpc>
              <a:buClr>
                <a:schemeClr val="accent2">
                  <a:lumMod val="75000"/>
                </a:schemeClr>
              </a:buClr>
            </a:pPr>
            <a:r>
              <a:rPr lang="pt-BR" sz="1800" b="1" dirty="0">
                <a:solidFill>
                  <a:srgbClr val="1F1F1F"/>
                </a:solidFill>
                <a:latin typeface="Courier New" panose="02070309020205020404" pitchFamily="49" charset="0"/>
              </a:rPr>
              <a:t>+ </a:t>
            </a:r>
            <a:r>
              <a:rPr lang="pt-BR" sz="1800" b="1" i="0" dirty="0">
                <a:solidFill>
                  <a:srgbClr val="1F1F1F"/>
                </a:solidFill>
                <a:effectLst/>
                <a:latin typeface="Courier New" panose="02070309020205020404" pitchFamily="49" charset="0"/>
              </a:rPr>
              <a:t>R^2: </a:t>
            </a:r>
            <a:r>
              <a:rPr lang="pt-BR" sz="1800" b="0" i="0" dirty="0">
                <a:solidFill>
                  <a:srgbClr val="1F1F1F"/>
                </a:solidFill>
                <a:effectLst/>
                <a:latin typeface="Courier New" panose="02070309020205020404" pitchFamily="49" charset="0"/>
              </a:rPr>
              <a:t>0.28153012825595913</a:t>
            </a:r>
            <a:endParaRPr lang="en-US" altLang="en-US" sz="1800" dirty="0">
              <a:solidFill>
                <a:schemeClr val="accent2">
                  <a:lumMod val="75000"/>
                </a:schemeClr>
              </a:solidFill>
            </a:endParaRPr>
          </a:p>
        </p:txBody>
      </p:sp>
      <p:sp>
        <p:nvSpPr>
          <p:cNvPr id="9" name="Rectángulo 8">
            <a:extLst>
              <a:ext uri="{FF2B5EF4-FFF2-40B4-BE49-F238E27FC236}">
                <a16:creationId xmlns:a16="http://schemas.microsoft.com/office/drawing/2014/main" id="{717DFAC7-5F19-C395-F107-AEDD09A190ED}"/>
              </a:ext>
            </a:extLst>
          </p:cNvPr>
          <p:cNvSpPr/>
          <p:nvPr/>
        </p:nvSpPr>
        <p:spPr>
          <a:xfrm>
            <a:off x="8608304" y="3654937"/>
            <a:ext cx="3076883" cy="7687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dirty="0">
                <a:ln>
                  <a:noFill/>
                </a:ln>
                <a:solidFill>
                  <a:schemeClr val="tx1"/>
                </a:solidFill>
                <a:effectLst/>
                <a:latin typeface="Arial" panose="020B0604020202020204" pitchFamily="34" charset="0"/>
              </a:rPr>
              <a:t> </a:t>
            </a:r>
            <a:r>
              <a:rPr kumimoji="0" lang="es-ES" altLang="es-ES" sz="1800" b="0" i="0" u="none" strike="noStrike" cap="none" normalizeH="0" baseline="0" dirty="0">
                <a:ln>
                  <a:noFill/>
                </a:ln>
                <a:solidFill>
                  <a:schemeClr val="accent2">
                    <a:lumMod val="75000"/>
                  </a:schemeClr>
                </a:solidFill>
                <a:effectLst/>
                <a:latin typeface="Arial" panose="020B0604020202020204" pitchFamily="34" charset="0"/>
              </a:rPr>
              <a:t>MSE =	     </a:t>
            </a:r>
            <a:r>
              <a:rPr kumimoji="0" lang="es-ES" altLang="es-ES" sz="1800" b="0" i="0" u="none" strike="noStrike" cap="none" normalizeH="0" baseline="0" dirty="0" err="1">
                <a:ln>
                  <a:noFill/>
                </a:ln>
                <a:solidFill>
                  <a:schemeClr val="accent2">
                    <a:lumMod val="75000"/>
                  </a:schemeClr>
                </a:solidFill>
                <a:effectLst/>
                <a:latin typeface="Arial" panose="020B0604020202020204" pitchFamily="34" charset="0"/>
              </a:rPr>
              <a:t>prediction</a:t>
            </a:r>
            <a:r>
              <a:rPr kumimoji="0" lang="es-ES" altLang="es-ES" sz="1800" b="0" i="0" u="none" strike="noStrike" cap="none" normalizeH="0" baseline="0" dirty="0">
                <a:ln>
                  <a:noFill/>
                </a:ln>
                <a:solidFill>
                  <a:schemeClr val="accent2">
                    <a:lumMod val="75000"/>
                  </a:schemeClr>
                </a:solidFill>
                <a:effectLst/>
                <a:latin typeface="Arial" panose="020B0604020202020204" pitchFamily="34" charset="0"/>
              </a:rPr>
              <a:t> </a:t>
            </a:r>
          </a:p>
          <a:p>
            <a:pPr algn="ctr"/>
            <a:endParaRPr lang="es-ES" dirty="0"/>
          </a:p>
        </p:txBody>
      </p:sp>
      <p:sp>
        <p:nvSpPr>
          <p:cNvPr id="11" name="Flecha: a la derecha 10">
            <a:extLst>
              <a:ext uri="{FF2B5EF4-FFF2-40B4-BE49-F238E27FC236}">
                <a16:creationId xmlns:a16="http://schemas.microsoft.com/office/drawing/2014/main" id="{481F75C5-6067-797A-945F-591C2E0439D9}"/>
              </a:ext>
            </a:extLst>
          </p:cNvPr>
          <p:cNvSpPr/>
          <p:nvPr/>
        </p:nvSpPr>
        <p:spPr>
          <a:xfrm rot="16200000">
            <a:off x="9904230" y="3911699"/>
            <a:ext cx="329609" cy="2551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a la derecha 11">
            <a:extLst>
              <a:ext uri="{FF2B5EF4-FFF2-40B4-BE49-F238E27FC236}">
                <a16:creationId xmlns:a16="http://schemas.microsoft.com/office/drawing/2014/main" id="{B21BF994-2261-A10D-B858-226F0551B4B9}"/>
              </a:ext>
            </a:extLst>
          </p:cNvPr>
          <p:cNvSpPr/>
          <p:nvPr/>
        </p:nvSpPr>
        <p:spPr>
          <a:xfrm rot="5400000">
            <a:off x="8739968" y="3911699"/>
            <a:ext cx="329609" cy="2551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29881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161F7-2DDA-301F-4DCD-BBDEBA36F822}"/>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B82A3989-6527-EE10-0856-039B6F55191A}"/>
              </a:ext>
            </a:extLst>
          </p:cNvPr>
          <p:cNvSpPr txBox="1"/>
          <p:nvPr/>
        </p:nvSpPr>
        <p:spPr>
          <a:xfrm>
            <a:off x="971330" y="642221"/>
            <a:ext cx="7530644"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a:solidFill>
                  <a:schemeClr val="accent2">
                    <a:lumMod val="75000"/>
                  </a:schemeClr>
                </a:solidFill>
              </a:rPr>
              <a:t>Training and </a:t>
            </a:r>
            <a:r>
              <a:rPr lang="es-ES" altLang="en-US" sz="3600" dirty="0" err="1">
                <a:solidFill>
                  <a:schemeClr val="accent2">
                    <a:lumMod val="75000"/>
                  </a:schemeClr>
                </a:solidFill>
              </a:rPr>
              <a:t>evaluation</a:t>
            </a:r>
            <a:r>
              <a:rPr lang="es-ES" altLang="en-US" sz="3600" dirty="0">
                <a:solidFill>
                  <a:schemeClr val="accent2">
                    <a:lumMod val="75000"/>
                  </a:schemeClr>
                </a:solidFill>
              </a:rPr>
              <a:t> 2.0</a:t>
            </a:r>
          </a:p>
          <a:p>
            <a:endParaRPr lang="es-ES" sz="3600"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2" name="1 Marcador de contenido">
                <a:extLst>
                  <a:ext uri="{FF2B5EF4-FFF2-40B4-BE49-F238E27FC236}">
                    <a16:creationId xmlns:a16="http://schemas.microsoft.com/office/drawing/2014/main" id="{E00A0A06-09C0-A30F-4C77-B341DB47337C}"/>
                  </a:ext>
                </a:extLst>
              </p:cNvPr>
              <p:cNvSpPr txBox="1">
                <a:spLocks/>
              </p:cNvSpPr>
              <p:nvPr/>
            </p:nvSpPr>
            <p:spPr>
              <a:xfrm>
                <a:off x="971329" y="1151042"/>
                <a:ext cx="11575090" cy="4640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342900" algn="l">
                  <a:lnSpc>
                    <a:spcPct val="200000"/>
                  </a:lnSpc>
                  <a:buClr>
                    <a:schemeClr val="accent2">
                      <a:lumMod val="75000"/>
                    </a:schemeClr>
                  </a:buClr>
                  <a:buFont typeface="Wingdings" panose="05000000000000000000" pitchFamily="2" charset="2"/>
                  <a:buChar char="§"/>
                </a:pPr>
                <a:r>
                  <a:rPr lang="es-ES" altLang="en-US" sz="2400" b="1" dirty="0">
                    <a:solidFill>
                      <a:schemeClr val="accent2">
                        <a:lumMod val="75000"/>
                      </a:schemeClr>
                    </a:solidFill>
                  </a:rPr>
                  <a:t>SVM (</a:t>
                </a:r>
                <a:r>
                  <a:rPr lang="es-ES" altLang="en-US" sz="2400" b="1" dirty="0" err="1">
                    <a:solidFill>
                      <a:schemeClr val="accent2">
                        <a:lumMod val="75000"/>
                      </a:schemeClr>
                    </a:solidFill>
                  </a:rPr>
                  <a:t>Support</a:t>
                </a:r>
                <a:r>
                  <a:rPr lang="es-ES" altLang="en-US" sz="2400" b="1" dirty="0">
                    <a:solidFill>
                      <a:schemeClr val="accent2">
                        <a:lumMod val="75000"/>
                      </a:schemeClr>
                    </a:solidFill>
                  </a:rPr>
                  <a:t> Vector Machine):</a:t>
                </a:r>
              </a:p>
              <a:p>
                <a:pPr marL="800100" lvl="1" algn="l">
                  <a:lnSpc>
                    <a:spcPct val="200000"/>
                  </a:lnSpc>
                  <a:buClr>
                    <a:schemeClr val="accent2">
                      <a:lumMod val="75000"/>
                    </a:schemeClr>
                  </a:buClr>
                  <a:buFont typeface="Arial" panose="020B0604020202020204" pitchFamily="34" charset="0"/>
                  <a:buChar char="•"/>
                </a:pPr>
                <a:r>
                  <a:rPr lang="en-US" sz="2000" dirty="0">
                    <a:solidFill>
                      <a:schemeClr val="accent2">
                        <a:lumMod val="75000"/>
                      </a:schemeClr>
                    </a:solidFill>
                  </a:rPr>
                  <a:t>Algorithm that tries to fit a hyperplane (a line in 2D, a plane in 3D) to predict the target values</a:t>
                </a:r>
              </a:p>
              <a:p>
                <a:pPr marL="800100" lvl="1" algn="l">
                  <a:lnSpc>
                    <a:spcPct val="200000"/>
                  </a:lnSpc>
                  <a:buClr>
                    <a:schemeClr val="accent2">
                      <a:lumMod val="75000"/>
                    </a:schemeClr>
                  </a:buClr>
                  <a:buFont typeface="Arial" panose="020B0604020202020204" pitchFamily="34" charset="0"/>
                  <a:buChar char="•"/>
                </a:pPr>
                <a:r>
                  <a:rPr lang="en-US" altLang="en-US" sz="2000" dirty="0">
                    <a:solidFill>
                      <a:schemeClr val="accent2">
                        <a:lumMod val="75000"/>
                      </a:schemeClr>
                    </a:solidFill>
                  </a:rPr>
                  <a:t>We calculate the MSE (Minimum Square Error) and </a:t>
                </a:r>
                <a14:m>
                  <m:oMath xmlns:m="http://schemas.openxmlformats.org/officeDocument/2006/math">
                    <m:sSup>
                      <m:sSupPr>
                        <m:ctrlPr>
                          <a:rPr lang="en-US" altLang="en-US" sz="2000" i="1" smtClean="0">
                            <a:solidFill>
                              <a:schemeClr val="accent2">
                                <a:lumMod val="75000"/>
                              </a:schemeClr>
                            </a:solidFill>
                            <a:latin typeface="Cambria Math" panose="02040503050406030204" pitchFamily="18" charset="0"/>
                          </a:rPr>
                        </m:ctrlPr>
                      </m:sSupPr>
                      <m:e>
                        <m:r>
                          <a:rPr lang="es-ES" altLang="en-US" sz="2000" b="0" i="1" smtClean="0">
                            <a:solidFill>
                              <a:schemeClr val="accent2">
                                <a:lumMod val="75000"/>
                              </a:schemeClr>
                            </a:solidFill>
                            <a:latin typeface="Cambria Math" panose="02040503050406030204" pitchFamily="18" charset="0"/>
                          </a:rPr>
                          <m:t>𝑅</m:t>
                        </m:r>
                      </m:e>
                      <m:sup>
                        <m:r>
                          <a:rPr lang="es-ES" altLang="en-US" sz="2000" b="0" i="1" smtClean="0">
                            <a:solidFill>
                              <a:schemeClr val="accent2">
                                <a:lumMod val="75000"/>
                              </a:schemeClr>
                            </a:solidFill>
                            <a:latin typeface="Cambria Math" panose="02040503050406030204" pitchFamily="18" charset="0"/>
                          </a:rPr>
                          <m:t>2</m:t>
                        </m:r>
                      </m:sup>
                    </m:sSup>
                  </m:oMath>
                </a14:m>
                <a:r>
                  <a:rPr lang="en-US" altLang="en-US" sz="2000" dirty="0">
                    <a:solidFill>
                      <a:schemeClr val="accent2">
                        <a:lumMod val="75000"/>
                      </a:schemeClr>
                    </a:solidFill>
                  </a:rPr>
                  <a:t>score</a:t>
                </a:r>
              </a:p>
              <a:p>
                <a:pPr marL="800100" lvl="1" algn="l">
                  <a:lnSpc>
                    <a:spcPct val="200000"/>
                  </a:lnSpc>
                  <a:buClr>
                    <a:schemeClr val="accent2">
                      <a:lumMod val="75000"/>
                    </a:schemeClr>
                  </a:buClr>
                  <a:buFont typeface="Arial" panose="020B0604020202020204" pitchFamily="34" charset="0"/>
                  <a:buChar char="•"/>
                </a:pPr>
                <a:r>
                  <a:rPr lang="en-US" altLang="en-US" sz="2000" dirty="0">
                    <a:solidFill>
                      <a:schemeClr val="accent2">
                        <a:lumMod val="75000"/>
                      </a:schemeClr>
                    </a:solidFill>
                  </a:rPr>
                  <a:t>Results:</a:t>
                </a:r>
              </a:p>
              <a:p>
                <a:pPr marL="800100" lvl="1" algn="l">
                  <a:lnSpc>
                    <a:spcPct val="200000"/>
                  </a:lnSpc>
                  <a:buClr>
                    <a:schemeClr val="accent2">
                      <a:lumMod val="75000"/>
                    </a:schemeClr>
                  </a:buClr>
                  <a:buFont typeface="Arial" panose="020B0604020202020204" pitchFamily="34" charset="0"/>
                  <a:buChar char="•"/>
                </a:pPr>
                <a:endParaRPr lang="en-US" altLang="en-US" sz="2000" dirty="0">
                  <a:solidFill>
                    <a:schemeClr val="accent2">
                      <a:lumMod val="75000"/>
                    </a:schemeClr>
                  </a:solidFill>
                </a:endParaRPr>
              </a:p>
              <a:p>
                <a:pPr marL="800100" lvl="1" algn="l">
                  <a:lnSpc>
                    <a:spcPct val="200000"/>
                  </a:lnSpc>
                  <a:buClr>
                    <a:schemeClr val="accent2">
                      <a:lumMod val="75000"/>
                    </a:schemeClr>
                  </a:buClr>
                  <a:buFont typeface="Arial" panose="020B0604020202020204" pitchFamily="34" charset="0"/>
                  <a:buChar char="•"/>
                </a:pPr>
                <a:endParaRPr lang="en-US" altLang="en-US" sz="2000" dirty="0">
                  <a:solidFill>
                    <a:schemeClr val="accent2">
                      <a:lumMod val="75000"/>
                    </a:schemeClr>
                  </a:solidFill>
                </a:endParaRPr>
              </a:p>
            </p:txBody>
          </p:sp>
        </mc:Choice>
        <mc:Fallback xmlns="">
          <p:sp>
            <p:nvSpPr>
              <p:cNvPr id="2" name="1 Marcador de contenido">
                <a:extLst>
                  <a:ext uri="{FF2B5EF4-FFF2-40B4-BE49-F238E27FC236}">
                    <a16:creationId xmlns:a16="http://schemas.microsoft.com/office/drawing/2014/main" id="{E00A0A06-09C0-A30F-4C77-B341DB47337C}"/>
                  </a:ext>
                </a:extLst>
              </p:cNvPr>
              <p:cNvSpPr txBox="1">
                <a:spLocks noRot="1" noChangeAspect="1" noMove="1" noResize="1" noEditPoints="1" noAdjustHandles="1" noChangeArrowheads="1" noChangeShapeType="1" noTextEdit="1"/>
              </p:cNvSpPr>
              <p:nvPr/>
            </p:nvSpPr>
            <p:spPr>
              <a:xfrm>
                <a:off x="971329" y="1151042"/>
                <a:ext cx="11575090" cy="4640979"/>
              </a:xfrm>
              <a:prstGeom prst="rect">
                <a:avLst/>
              </a:prstGeom>
              <a:blipFill>
                <a:blip r:embed="rId3"/>
                <a:stretch>
                  <a:fillRect l="-895"/>
                </a:stretch>
              </a:blipFill>
              <a:ln>
                <a:noFill/>
              </a:ln>
            </p:spPr>
            <p:txBody>
              <a:bodyPr/>
              <a:lstStyle/>
              <a:p>
                <a:r>
                  <a:rPr lang="es-ES">
                    <a:noFill/>
                  </a:rPr>
                  <a:t> </a:t>
                </a:r>
              </a:p>
            </p:txBody>
          </p:sp>
        </mc:Fallback>
      </mc:AlternateContent>
      <p:sp>
        <p:nvSpPr>
          <p:cNvPr id="5" name="CuadroTexto 4">
            <a:extLst>
              <a:ext uri="{FF2B5EF4-FFF2-40B4-BE49-F238E27FC236}">
                <a16:creationId xmlns:a16="http://schemas.microsoft.com/office/drawing/2014/main" id="{F0CC03B2-BBC0-83B3-0715-2521678A2125}"/>
              </a:ext>
            </a:extLst>
          </p:cNvPr>
          <p:cNvSpPr txBox="1"/>
          <p:nvPr/>
        </p:nvSpPr>
        <p:spPr>
          <a:xfrm>
            <a:off x="6549655" y="759773"/>
            <a:ext cx="6400800" cy="612412"/>
          </a:xfrm>
          <a:prstGeom prst="rect">
            <a:avLst/>
          </a:prstGeom>
          <a:noFill/>
        </p:spPr>
        <p:txBody>
          <a:bodyPr wrap="square">
            <a:spAutoFit/>
          </a:bodyPr>
          <a:lstStyle/>
          <a:p>
            <a:pPr marL="800100" lvl="1" algn="l">
              <a:lnSpc>
                <a:spcPct val="200000"/>
              </a:lnSpc>
              <a:buClr>
                <a:schemeClr val="accent2">
                  <a:lumMod val="75000"/>
                </a:schemeClr>
              </a:buClr>
            </a:pPr>
            <a:r>
              <a:rPr lang="en-US" altLang="en-US" sz="2000" u="sng" dirty="0">
                <a:solidFill>
                  <a:schemeClr val="accent6">
                    <a:lumMod val="75000"/>
                  </a:schemeClr>
                </a:solidFill>
              </a:rPr>
              <a:t> We use the word2vec vectors</a:t>
            </a:r>
          </a:p>
        </p:txBody>
      </p:sp>
      <p:sp>
        <p:nvSpPr>
          <p:cNvPr id="6" name="Rectángulo 5">
            <a:extLst>
              <a:ext uri="{FF2B5EF4-FFF2-40B4-BE49-F238E27FC236}">
                <a16:creationId xmlns:a16="http://schemas.microsoft.com/office/drawing/2014/main" id="{0107949D-3ACC-3F78-F485-FD49C323EA11}"/>
              </a:ext>
            </a:extLst>
          </p:cNvPr>
          <p:cNvSpPr/>
          <p:nvPr/>
        </p:nvSpPr>
        <p:spPr>
          <a:xfrm>
            <a:off x="6868628" y="4554386"/>
            <a:ext cx="4933507" cy="107721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b="1" i="0" u="none" strike="noStrike" cap="none" normalizeH="0" baseline="0" dirty="0">
                <a:ln>
                  <a:noFill/>
                </a:ln>
                <a:solidFill>
                  <a:schemeClr val="accent2">
                    <a:lumMod val="75000"/>
                  </a:schemeClr>
                </a:solidFill>
                <a:effectLst/>
                <a:latin typeface="Arial" panose="020B0604020202020204" pitchFamily="34" charset="0"/>
              </a:rPr>
              <a:t>R² = 1</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Perfect</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fit</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s-ES" altLang="es-ES" b="1" i="0" u="none" strike="noStrike" cap="none" normalizeH="0" baseline="0" dirty="0">
                <a:ln>
                  <a:noFill/>
                </a:ln>
                <a:solidFill>
                  <a:schemeClr val="accent2">
                    <a:lumMod val="75000"/>
                  </a:schemeClr>
                </a:solidFill>
                <a:effectLst/>
                <a:latin typeface="Arial" panose="020B0604020202020204" pitchFamily="34" charset="0"/>
              </a:rPr>
              <a:t>R² = 0: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Model</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predicts</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no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better</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than</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the mean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of</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b="1" i="0" u="none" strike="noStrike" cap="none" normalizeH="0" baseline="0" dirty="0">
                <a:ln>
                  <a:noFill/>
                </a:ln>
                <a:solidFill>
                  <a:schemeClr val="accent2">
                    <a:lumMod val="75000"/>
                  </a:schemeClr>
                </a:solidFill>
                <a:effectLst/>
                <a:latin typeface="Arial" panose="020B0604020202020204" pitchFamily="34" charset="0"/>
              </a:rPr>
              <a:t>R² &lt; 0: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Model</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performs</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worse</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than</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a:t>
            </a:r>
            <a:r>
              <a:rPr kumimoji="0" lang="es-ES" altLang="es-ES" b="0" i="0" u="none" strike="noStrike" cap="none" normalizeH="0" baseline="0" dirty="0" err="1">
                <a:ln>
                  <a:noFill/>
                </a:ln>
                <a:solidFill>
                  <a:schemeClr val="accent2">
                    <a:lumMod val="75000"/>
                  </a:schemeClr>
                </a:solidFill>
                <a:effectLst/>
                <a:latin typeface="Arial" panose="020B0604020202020204" pitchFamily="34" charset="0"/>
              </a:rPr>
              <a:t>predicting</a:t>
            </a:r>
            <a:r>
              <a:rPr kumimoji="0" lang="es-ES" altLang="es-ES" b="0" i="0" u="none" strike="noStrike" cap="none" normalizeH="0" baseline="0" dirty="0">
                <a:ln>
                  <a:noFill/>
                </a:ln>
                <a:solidFill>
                  <a:schemeClr val="accent2">
                    <a:lumMod val="75000"/>
                  </a:schemeClr>
                </a:solidFill>
                <a:effectLst/>
                <a:latin typeface="Arial" panose="020B0604020202020204" pitchFamily="34" charset="0"/>
              </a:rPr>
              <a:t> the mean</a:t>
            </a:r>
            <a:r>
              <a:rPr kumimoji="0" lang="es-ES" altLang="es-ES" sz="1800" b="0" i="0" u="none" strike="noStrike" cap="none" normalizeH="0" baseline="0" dirty="0">
                <a:ln>
                  <a:noFill/>
                </a:ln>
                <a:solidFill>
                  <a:schemeClr val="tx1"/>
                </a:solidFill>
                <a:effectLst/>
                <a:latin typeface="Arial" panose="020B0604020202020204" pitchFamily="34" charset="0"/>
              </a:rPr>
              <a:t>. </a:t>
            </a:r>
          </a:p>
          <a:p>
            <a:pPr algn="ctr"/>
            <a:endParaRPr lang="es-ES" dirty="0"/>
          </a:p>
        </p:txBody>
      </p:sp>
      <p:sp>
        <p:nvSpPr>
          <p:cNvPr id="8" name="Rectángulo 7">
            <a:extLst>
              <a:ext uri="{FF2B5EF4-FFF2-40B4-BE49-F238E27FC236}">
                <a16:creationId xmlns:a16="http://schemas.microsoft.com/office/drawing/2014/main" id="{BC95F17E-D56E-CC15-0889-830D2AE1D8D3}"/>
              </a:ext>
            </a:extLst>
          </p:cNvPr>
          <p:cNvSpPr/>
          <p:nvPr/>
        </p:nvSpPr>
        <p:spPr>
          <a:xfrm>
            <a:off x="1488333" y="3967608"/>
            <a:ext cx="4607441" cy="1637414"/>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00100">
              <a:lnSpc>
                <a:spcPct val="150000"/>
              </a:lnSpc>
              <a:buClr>
                <a:schemeClr val="accent2">
                  <a:lumMod val="75000"/>
                </a:schemeClr>
              </a:buClr>
            </a:pPr>
            <a:r>
              <a:rPr lang="es-ES" sz="1800" b="1" i="0" dirty="0">
                <a:solidFill>
                  <a:srgbClr val="1F1F1F"/>
                </a:solidFill>
                <a:effectLst/>
                <a:latin typeface="Courier New" panose="02070309020205020404" pitchFamily="49" charset="0"/>
              </a:rPr>
              <a:t>SVM: </a:t>
            </a:r>
          </a:p>
          <a:p>
            <a:pPr marL="800100" lvl="1" algn="l">
              <a:lnSpc>
                <a:spcPct val="150000"/>
              </a:lnSpc>
              <a:buClr>
                <a:schemeClr val="accent2">
                  <a:lumMod val="75000"/>
                </a:schemeClr>
              </a:buClr>
            </a:pPr>
            <a:r>
              <a:rPr lang="es-ES" sz="1800" b="1" dirty="0">
                <a:solidFill>
                  <a:srgbClr val="1F1F1F"/>
                </a:solidFill>
                <a:latin typeface="Courier New" panose="02070309020205020404" pitchFamily="49" charset="0"/>
              </a:rPr>
              <a:t>+ </a:t>
            </a:r>
            <a:r>
              <a:rPr lang="es-ES" sz="1800" b="1" i="0" dirty="0" err="1">
                <a:solidFill>
                  <a:srgbClr val="1F1F1F"/>
                </a:solidFill>
                <a:effectLst/>
                <a:latin typeface="Courier New" panose="02070309020205020404" pitchFamily="49" charset="0"/>
              </a:rPr>
              <a:t>mse</a:t>
            </a:r>
            <a:r>
              <a:rPr lang="es-ES" sz="1800" b="1" i="0" dirty="0">
                <a:solidFill>
                  <a:srgbClr val="1F1F1F"/>
                </a:solidFill>
                <a:effectLst/>
                <a:latin typeface="Courier New" panose="02070309020205020404" pitchFamily="49" charset="0"/>
              </a:rPr>
              <a:t>: </a:t>
            </a:r>
            <a:r>
              <a:rPr lang="es-ES" sz="1800" b="0" i="0" dirty="0">
                <a:solidFill>
                  <a:srgbClr val="1F1F1F"/>
                </a:solidFill>
                <a:effectLst/>
                <a:latin typeface="Courier New" panose="02070309020205020404" pitchFamily="49" charset="0"/>
              </a:rPr>
              <a:t>1.6480520676705548 </a:t>
            </a:r>
          </a:p>
          <a:p>
            <a:pPr marL="800100" lvl="1" algn="l">
              <a:lnSpc>
                <a:spcPct val="150000"/>
              </a:lnSpc>
              <a:buClr>
                <a:schemeClr val="accent2">
                  <a:lumMod val="75000"/>
                </a:schemeClr>
              </a:buClr>
            </a:pPr>
            <a:r>
              <a:rPr lang="es-ES" sz="1800" b="1" i="0" dirty="0">
                <a:solidFill>
                  <a:srgbClr val="1F1F1F"/>
                </a:solidFill>
                <a:effectLst/>
                <a:latin typeface="Courier New" panose="02070309020205020404" pitchFamily="49" charset="0"/>
              </a:rPr>
              <a:t>+ R^2</a:t>
            </a:r>
            <a:r>
              <a:rPr lang="es-ES" sz="1800" b="0" i="0" dirty="0">
                <a:solidFill>
                  <a:srgbClr val="1F1F1F"/>
                </a:solidFill>
                <a:effectLst/>
                <a:latin typeface="Courier New" panose="02070309020205020404" pitchFamily="49" charset="0"/>
              </a:rPr>
              <a:t>: 0.10116692542997263</a:t>
            </a:r>
            <a:endParaRPr lang="en-US" altLang="en-US" sz="1800" dirty="0">
              <a:solidFill>
                <a:schemeClr val="accent2">
                  <a:lumMod val="75000"/>
                </a:schemeClr>
              </a:solidFill>
            </a:endParaRPr>
          </a:p>
        </p:txBody>
      </p:sp>
      <p:sp>
        <p:nvSpPr>
          <p:cNvPr id="3" name="Rectángulo 2">
            <a:extLst>
              <a:ext uri="{FF2B5EF4-FFF2-40B4-BE49-F238E27FC236}">
                <a16:creationId xmlns:a16="http://schemas.microsoft.com/office/drawing/2014/main" id="{A8DE7C51-2A9C-59C6-91A7-205548FEC68C}"/>
              </a:ext>
            </a:extLst>
          </p:cNvPr>
          <p:cNvSpPr/>
          <p:nvPr/>
        </p:nvSpPr>
        <p:spPr>
          <a:xfrm>
            <a:off x="8501974" y="3146917"/>
            <a:ext cx="3076883" cy="7687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dirty="0">
                <a:ln>
                  <a:noFill/>
                </a:ln>
                <a:solidFill>
                  <a:schemeClr val="tx1"/>
                </a:solidFill>
                <a:effectLst/>
                <a:latin typeface="Arial" panose="020B0604020202020204" pitchFamily="34" charset="0"/>
              </a:rPr>
              <a:t> </a:t>
            </a:r>
            <a:r>
              <a:rPr kumimoji="0" lang="es-ES" altLang="es-ES" sz="1800" b="0" i="0" u="none" strike="noStrike" cap="none" normalizeH="0" baseline="0" dirty="0">
                <a:ln>
                  <a:noFill/>
                </a:ln>
                <a:solidFill>
                  <a:schemeClr val="accent2">
                    <a:lumMod val="75000"/>
                  </a:schemeClr>
                </a:solidFill>
                <a:effectLst/>
                <a:latin typeface="Arial" panose="020B0604020202020204" pitchFamily="34" charset="0"/>
              </a:rPr>
              <a:t>MSE =	     </a:t>
            </a:r>
            <a:r>
              <a:rPr kumimoji="0" lang="es-ES" altLang="es-ES" sz="1800" b="0" i="0" u="none" strike="noStrike" cap="none" normalizeH="0" baseline="0" dirty="0" err="1">
                <a:ln>
                  <a:noFill/>
                </a:ln>
                <a:solidFill>
                  <a:schemeClr val="accent2">
                    <a:lumMod val="75000"/>
                  </a:schemeClr>
                </a:solidFill>
                <a:effectLst/>
                <a:latin typeface="Arial" panose="020B0604020202020204" pitchFamily="34" charset="0"/>
              </a:rPr>
              <a:t>prediction</a:t>
            </a:r>
            <a:r>
              <a:rPr kumimoji="0" lang="es-ES" altLang="es-ES" sz="1800" b="0" i="0" u="none" strike="noStrike" cap="none" normalizeH="0" baseline="0" dirty="0">
                <a:ln>
                  <a:noFill/>
                </a:ln>
                <a:solidFill>
                  <a:schemeClr val="accent2">
                    <a:lumMod val="75000"/>
                  </a:schemeClr>
                </a:solidFill>
                <a:effectLst/>
                <a:latin typeface="Arial" panose="020B0604020202020204" pitchFamily="34" charset="0"/>
              </a:rPr>
              <a:t> </a:t>
            </a:r>
          </a:p>
          <a:p>
            <a:pPr algn="ctr"/>
            <a:endParaRPr lang="es-ES" dirty="0"/>
          </a:p>
        </p:txBody>
      </p:sp>
      <p:sp>
        <p:nvSpPr>
          <p:cNvPr id="4" name="Flecha: a la derecha 3">
            <a:extLst>
              <a:ext uri="{FF2B5EF4-FFF2-40B4-BE49-F238E27FC236}">
                <a16:creationId xmlns:a16="http://schemas.microsoft.com/office/drawing/2014/main" id="{0B654030-F56B-609E-8ADE-D6045700EAB3}"/>
              </a:ext>
            </a:extLst>
          </p:cNvPr>
          <p:cNvSpPr/>
          <p:nvPr/>
        </p:nvSpPr>
        <p:spPr>
          <a:xfrm rot="16200000">
            <a:off x="9797900" y="3403679"/>
            <a:ext cx="329609" cy="2551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Flecha: a la derecha 8">
            <a:extLst>
              <a:ext uri="{FF2B5EF4-FFF2-40B4-BE49-F238E27FC236}">
                <a16:creationId xmlns:a16="http://schemas.microsoft.com/office/drawing/2014/main" id="{19BA3DAF-51CE-B9C9-F720-D7BB727A169E}"/>
              </a:ext>
            </a:extLst>
          </p:cNvPr>
          <p:cNvSpPr/>
          <p:nvPr/>
        </p:nvSpPr>
        <p:spPr>
          <a:xfrm rot="5400000">
            <a:off x="8633638" y="3403679"/>
            <a:ext cx="329609" cy="2551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49237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C3B5E-880F-8B05-11F2-57ACA8F4EC65}"/>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4483E2C7-6145-8CAA-7C84-46714893499F}"/>
              </a:ext>
            </a:extLst>
          </p:cNvPr>
          <p:cNvSpPr txBox="1"/>
          <p:nvPr/>
        </p:nvSpPr>
        <p:spPr>
          <a:xfrm>
            <a:off x="971330" y="642221"/>
            <a:ext cx="7530644"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a:solidFill>
                  <a:schemeClr val="accent2">
                    <a:lumMod val="75000"/>
                  </a:schemeClr>
                </a:solidFill>
              </a:rPr>
              <a:t>Training and </a:t>
            </a:r>
            <a:r>
              <a:rPr lang="es-ES" altLang="en-US" sz="3600" dirty="0" err="1">
                <a:solidFill>
                  <a:schemeClr val="accent2">
                    <a:lumMod val="75000"/>
                  </a:schemeClr>
                </a:solidFill>
              </a:rPr>
              <a:t>evaluation</a:t>
            </a:r>
            <a:r>
              <a:rPr lang="es-ES" altLang="en-US" sz="3600" dirty="0">
                <a:solidFill>
                  <a:schemeClr val="accent2">
                    <a:lumMod val="75000"/>
                  </a:schemeClr>
                </a:solidFill>
              </a:rPr>
              <a:t> 3.0</a:t>
            </a:r>
          </a:p>
          <a:p>
            <a:endParaRPr lang="es-ES" sz="3600" dirty="0">
              <a:solidFill>
                <a:schemeClr val="accent2">
                  <a:lumMod val="75000"/>
                </a:schemeClr>
              </a:solidFill>
            </a:endParaRPr>
          </a:p>
        </p:txBody>
      </p:sp>
      <p:sp>
        <p:nvSpPr>
          <p:cNvPr id="2" name="1 Marcador de contenido">
            <a:extLst>
              <a:ext uri="{FF2B5EF4-FFF2-40B4-BE49-F238E27FC236}">
                <a16:creationId xmlns:a16="http://schemas.microsoft.com/office/drawing/2014/main" id="{9353BB24-1FF4-0DBD-3015-20C6F3050A29}"/>
              </a:ext>
            </a:extLst>
          </p:cNvPr>
          <p:cNvSpPr txBox="1">
            <a:spLocks/>
          </p:cNvSpPr>
          <p:nvPr/>
        </p:nvSpPr>
        <p:spPr>
          <a:xfrm>
            <a:off x="971328" y="1151042"/>
            <a:ext cx="9586801" cy="4640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342900" algn="l">
              <a:lnSpc>
                <a:spcPct val="200000"/>
              </a:lnSpc>
              <a:buClr>
                <a:schemeClr val="accent2">
                  <a:lumMod val="75000"/>
                </a:schemeClr>
              </a:buClr>
              <a:buFont typeface="Wingdings" panose="05000000000000000000" pitchFamily="2" charset="2"/>
              <a:buChar char="§"/>
            </a:pPr>
            <a:r>
              <a:rPr lang="es-ES" altLang="en-US" sz="2400" b="1" dirty="0">
                <a:solidFill>
                  <a:schemeClr val="accent2">
                    <a:lumMod val="75000"/>
                  </a:schemeClr>
                </a:solidFill>
              </a:rPr>
              <a:t>Neural </a:t>
            </a:r>
            <a:r>
              <a:rPr lang="es-ES" altLang="en-US" sz="2400" b="1" dirty="0" err="1">
                <a:solidFill>
                  <a:schemeClr val="accent2">
                    <a:lumMod val="75000"/>
                  </a:schemeClr>
                </a:solidFill>
              </a:rPr>
              <a:t>networks</a:t>
            </a:r>
            <a:r>
              <a:rPr lang="es-ES" altLang="en-US" sz="2400" b="1" dirty="0">
                <a:solidFill>
                  <a:schemeClr val="accent2">
                    <a:lumMod val="75000"/>
                  </a:schemeClr>
                </a:solidFill>
              </a:rPr>
              <a:t>:</a:t>
            </a:r>
          </a:p>
          <a:p>
            <a:pPr marL="800100" lvl="1" algn="l">
              <a:lnSpc>
                <a:spcPct val="200000"/>
              </a:lnSpc>
              <a:buClr>
                <a:schemeClr val="accent2">
                  <a:lumMod val="75000"/>
                </a:schemeClr>
              </a:buClr>
              <a:buFont typeface="Arial" panose="020B0604020202020204" pitchFamily="34" charset="0"/>
              <a:buChar char="•"/>
            </a:pPr>
            <a:r>
              <a:rPr lang="en-US" sz="2400" b="1" dirty="0">
                <a:solidFill>
                  <a:schemeClr val="accent2">
                    <a:lumMod val="75000"/>
                  </a:schemeClr>
                </a:solidFill>
              </a:rPr>
              <a:t>LSTM </a:t>
            </a:r>
            <a:r>
              <a:rPr lang="en-US" sz="2400" dirty="0">
                <a:solidFill>
                  <a:schemeClr val="accent2">
                    <a:lumMod val="75000"/>
                  </a:schemeClr>
                </a:solidFill>
              </a:rPr>
              <a:t>(Long Short-Term Memory) model</a:t>
            </a:r>
          </a:p>
          <a:p>
            <a:pPr marL="800100" lvl="1" algn="l">
              <a:lnSpc>
                <a:spcPct val="200000"/>
              </a:lnSpc>
              <a:buClr>
                <a:schemeClr val="accent2">
                  <a:lumMod val="75000"/>
                </a:schemeClr>
              </a:buClr>
              <a:buFont typeface="Arial" panose="020B0604020202020204" pitchFamily="34" charset="0"/>
              <a:buChar char="•"/>
            </a:pPr>
            <a:r>
              <a:rPr lang="en-US" sz="2400" dirty="0">
                <a:solidFill>
                  <a:schemeClr val="accent2">
                    <a:lumMod val="75000"/>
                  </a:schemeClr>
                </a:solidFill>
              </a:rPr>
              <a:t>We will use </a:t>
            </a:r>
            <a:r>
              <a:rPr lang="en-US" sz="2400" u="sng" dirty="0">
                <a:solidFill>
                  <a:schemeClr val="accent2">
                    <a:lumMod val="75000"/>
                  </a:schemeClr>
                </a:solidFill>
              </a:rPr>
              <a:t>two different </a:t>
            </a:r>
            <a:r>
              <a:rPr lang="en-US" sz="2400" dirty="0">
                <a:solidFill>
                  <a:schemeClr val="accent2">
                    <a:lumMod val="75000"/>
                  </a:schemeClr>
                </a:solidFill>
              </a:rPr>
              <a:t>neural networks:</a:t>
            </a:r>
          </a:p>
          <a:p>
            <a:pPr marL="939800" lvl="2" indent="0" algn="l">
              <a:lnSpc>
                <a:spcPct val="150000"/>
              </a:lnSpc>
              <a:buClr>
                <a:schemeClr val="accent2">
                  <a:lumMod val="75000"/>
                </a:schemeClr>
              </a:buClr>
            </a:pPr>
            <a:r>
              <a:rPr lang="en-US" sz="2400" dirty="0">
                <a:solidFill>
                  <a:schemeClr val="accent2">
                    <a:lumMod val="75000"/>
                  </a:schemeClr>
                </a:solidFill>
              </a:rPr>
              <a:t>+ The first one will be trained with the concatenated text variables</a:t>
            </a:r>
          </a:p>
          <a:p>
            <a:pPr marL="939800" lvl="2" indent="0" algn="l">
              <a:lnSpc>
                <a:spcPct val="150000"/>
              </a:lnSpc>
              <a:buClr>
                <a:schemeClr val="accent2">
                  <a:lumMod val="75000"/>
                </a:schemeClr>
              </a:buClr>
            </a:pPr>
            <a:r>
              <a:rPr lang="en-US" sz="2400" dirty="0">
                <a:solidFill>
                  <a:schemeClr val="accent2">
                    <a:lumMod val="75000"/>
                  </a:schemeClr>
                </a:solidFill>
              </a:rPr>
              <a:t>+ The second will be trained with the separated text variables that will merge inside the network</a:t>
            </a:r>
          </a:p>
          <a:p>
            <a:pPr marL="825500" lvl="1" indent="-342900" algn="l">
              <a:lnSpc>
                <a:spcPct val="200000"/>
              </a:lnSpc>
              <a:buClr>
                <a:schemeClr val="accent2">
                  <a:lumMod val="75000"/>
                </a:schemeClr>
              </a:buClr>
              <a:buFont typeface="Arial" panose="020B0604020202020204" pitchFamily="34" charset="0"/>
              <a:buChar char="•"/>
            </a:pPr>
            <a:r>
              <a:rPr lang="en-US" sz="2400" dirty="0">
                <a:solidFill>
                  <a:schemeClr val="accent2">
                    <a:lumMod val="75000"/>
                  </a:schemeClr>
                </a:solidFill>
              </a:rPr>
              <a:t>We will train each network with the </a:t>
            </a:r>
            <a:r>
              <a:rPr lang="en-US" sz="2400" b="1" dirty="0">
                <a:solidFill>
                  <a:schemeClr val="accent2">
                    <a:lumMod val="75000"/>
                  </a:schemeClr>
                </a:solidFill>
              </a:rPr>
              <a:t>three type of vectors</a:t>
            </a:r>
          </a:p>
          <a:p>
            <a:pPr marL="939800" lvl="2" indent="0" algn="l">
              <a:lnSpc>
                <a:spcPct val="150000"/>
              </a:lnSpc>
              <a:buClr>
                <a:schemeClr val="accent2">
                  <a:lumMod val="75000"/>
                </a:schemeClr>
              </a:buClr>
            </a:pPr>
            <a:endParaRPr lang="en-US" sz="2400" dirty="0">
              <a:solidFill>
                <a:schemeClr val="accent2">
                  <a:lumMod val="75000"/>
                </a:schemeClr>
              </a:solidFill>
            </a:endParaRPr>
          </a:p>
          <a:p>
            <a:pPr marL="800100" lvl="1" algn="l">
              <a:lnSpc>
                <a:spcPct val="150000"/>
              </a:lnSpc>
              <a:buClr>
                <a:schemeClr val="accent2">
                  <a:lumMod val="75000"/>
                </a:schemeClr>
              </a:buClr>
              <a:buFont typeface="Arial" panose="020B0604020202020204" pitchFamily="34" charset="0"/>
              <a:buChar char="•"/>
            </a:pPr>
            <a:endParaRPr lang="en-US" sz="2400" b="1" dirty="0">
              <a:solidFill>
                <a:schemeClr val="accent2">
                  <a:lumMod val="75000"/>
                </a:schemeClr>
              </a:solidFill>
            </a:endParaRPr>
          </a:p>
          <a:p>
            <a:pPr marL="342900" algn="l">
              <a:lnSpc>
                <a:spcPct val="200000"/>
              </a:lnSpc>
              <a:buClr>
                <a:schemeClr val="accent2">
                  <a:lumMod val="75000"/>
                </a:schemeClr>
              </a:buClr>
              <a:buFont typeface="Wingdings" panose="05000000000000000000" pitchFamily="2" charset="2"/>
              <a:buChar char="§"/>
            </a:pPr>
            <a:endParaRPr lang="es-ES" altLang="en-US" sz="2400" b="1" dirty="0">
              <a:solidFill>
                <a:schemeClr val="accent2">
                  <a:lumMod val="75000"/>
                </a:schemeClr>
              </a:solidFill>
            </a:endParaRPr>
          </a:p>
          <a:p>
            <a:pPr marL="342900" algn="l">
              <a:lnSpc>
                <a:spcPct val="200000"/>
              </a:lnSpc>
              <a:buClr>
                <a:schemeClr val="accent2">
                  <a:lumMod val="75000"/>
                </a:schemeClr>
              </a:buClr>
              <a:buFont typeface="Wingdings" panose="05000000000000000000" pitchFamily="2" charset="2"/>
              <a:buChar char="§"/>
            </a:pPr>
            <a:endParaRPr lang="en-US" altLang="en-US" sz="2000" dirty="0">
              <a:solidFill>
                <a:schemeClr val="accent2">
                  <a:lumMod val="75000"/>
                </a:schemeClr>
              </a:solidFill>
            </a:endParaRPr>
          </a:p>
        </p:txBody>
      </p:sp>
      <p:sp>
        <p:nvSpPr>
          <p:cNvPr id="5" name="Abrir llave 4">
            <a:extLst>
              <a:ext uri="{FF2B5EF4-FFF2-40B4-BE49-F238E27FC236}">
                <a16:creationId xmlns:a16="http://schemas.microsoft.com/office/drawing/2014/main" id="{0CC3E314-7844-7325-C26A-B9AD7B655490}"/>
              </a:ext>
            </a:extLst>
          </p:cNvPr>
          <p:cNvSpPr/>
          <p:nvPr/>
        </p:nvSpPr>
        <p:spPr>
          <a:xfrm>
            <a:off x="9250325" y="4957068"/>
            <a:ext cx="446568" cy="1200329"/>
          </a:xfrm>
          <a:prstGeom prst="leftBrace">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s-ES"/>
          </a:p>
        </p:txBody>
      </p:sp>
      <p:sp>
        <p:nvSpPr>
          <p:cNvPr id="6" name="CuadroTexto 5">
            <a:extLst>
              <a:ext uri="{FF2B5EF4-FFF2-40B4-BE49-F238E27FC236}">
                <a16:creationId xmlns:a16="http://schemas.microsoft.com/office/drawing/2014/main" id="{F5375805-7E1B-87F0-905E-0638BDCC093D}"/>
              </a:ext>
            </a:extLst>
          </p:cNvPr>
          <p:cNvSpPr txBox="1"/>
          <p:nvPr/>
        </p:nvSpPr>
        <p:spPr>
          <a:xfrm>
            <a:off x="9571959" y="4946436"/>
            <a:ext cx="1796902" cy="1200329"/>
          </a:xfrm>
          <a:prstGeom prst="rect">
            <a:avLst/>
          </a:prstGeom>
          <a:noFill/>
        </p:spPr>
        <p:txBody>
          <a:bodyPr wrap="square" rtlCol="0">
            <a:spAutoFit/>
          </a:bodyPr>
          <a:lstStyle/>
          <a:p>
            <a:r>
              <a:rPr lang="es-ES" sz="2400" dirty="0">
                <a:solidFill>
                  <a:schemeClr val="accent2">
                    <a:lumMod val="75000"/>
                  </a:schemeClr>
                </a:solidFill>
                <a:latin typeface="Maven Pro"/>
                <a:sym typeface="Maven Pro"/>
              </a:rPr>
              <a:t>-Word2vec</a:t>
            </a:r>
          </a:p>
          <a:p>
            <a:endParaRPr lang="es-ES" sz="2400" dirty="0">
              <a:solidFill>
                <a:schemeClr val="accent2">
                  <a:lumMod val="75000"/>
                </a:schemeClr>
              </a:solidFill>
              <a:latin typeface="Maven Pro"/>
              <a:sym typeface="Maven Pro"/>
            </a:endParaRPr>
          </a:p>
          <a:p>
            <a:r>
              <a:rPr lang="es-ES" sz="2400" dirty="0">
                <a:solidFill>
                  <a:schemeClr val="accent2">
                    <a:lumMod val="75000"/>
                  </a:schemeClr>
                </a:solidFill>
                <a:latin typeface="Maven Pro"/>
                <a:sym typeface="Maven Pro"/>
              </a:rPr>
              <a:t>-BERT</a:t>
            </a:r>
          </a:p>
        </p:txBody>
      </p:sp>
    </p:spTree>
    <p:extLst>
      <p:ext uri="{BB962C8B-B14F-4D97-AF65-F5344CB8AC3E}">
        <p14:creationId xmlns:p14="http://schemas.microsoft.com/office/powerpoint/2010/main" val="2165584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AD13C-911F-5FAE-E9EB-286B2E55F2A8}"/>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C427D360-A865-5C0C-7414-36190B3A032A}"/>
              </a:ext>
            </a:extLst>
          </p:cNvPr>
          <p:cNvSpPr txBox="1"/>
          <p:nvPr/>
        </p:nvSpPr>
        <p:spPr>
          <a:xfrm>
            <a:off x="971330" y="642221"/>
            <a:ext cx="7530644"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a:solidFill>
                  <a:schemeClr val="accent2">
                    <a:lumMod val="75000"/>
                  </a:schemeClr>
                </a:solidFill>
              </a:rPr>
              <a:t>Training and </a:t>
            </a:r>
            <a:r>
              <a:rPr lang="es-ES" altLang="en-US" sz="3600" dirty="0" err="1">
                <a:solidFill>
                  <a:schemeClr val="accent2">
                    <a:lumMod val="75000"/>
                  </a:schemeClr>
                </a:solidFill>
              </a:rPr>
              <a:t>evaluation</a:t>
            </a:r>
            <a:r>
              <a:rPr lang="es-ES" altLang="en-US" sz="3600" dirty="0">
                <a:solidFill>
                  <a:schemeClr val="accent2">
                    <a:lumMod val="75000"/>
                  </a:schemeClr>
                </a:solidFill>
              </a:rPr>
              <a:t> 4.0</a:t>
            </a:r>
          </a:p>
          <a:p>
            <a:endParaRPr lang="es-ES" sz="3600" dirty="0">
              <a:solidFill>
                <a:schemeClr val="accent2">
                  <a:lumMod val="75000"/>
                </a:schemeClr>
              </a:solidFill>
            </a:endParaRPr>
          </a:p>
        </p:txBody>
      </p:sp>
      <p:sp>
        <p:nvSpPr>
          <p:cNvPr id="2" name="1 Marcador de contenido">
            <a:extLst>
              <a:ext uri="{FF2B5EF4-FFF2-40B4-BE49-F238E27FC236}">
                <a16:creationId xmlns:a16="http://schemas.microsoft.com/office/drawing/2014/main" id="{91EFB710-DAC2-635A-9111-789E9346A645}"/>
              </a:ext>
            </a:extLst>
          </p:cNvPr>
          <p:cNvSpPr txBox="1">
            <a:spLocks/>
          </p:cNvSpPr>
          <p:nvPr/>
        </p:nvSpPr>
        <p:spPr>
          <a:xfrm>
            <a:off x="971328" y="1151042"/>
            <a:ext cx="9586801" cy="4640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342900" algn="l">
              <a:lnSpc>
                <a:spcPct val="200000"/>
              </a:lnSpc>
              <a:buClr>
                <a:schemeClr val="accent2">
                  <a:lumMod val="75000"/>
                </a:schemeClr>
              </a:buClr>
              <a:buFont typeface="Wingdings" panose="05000000000000000000" pitchFamily="2" charset="2"/>
              <a:buChar char="§"/>
            </a:pPr>
            <a:r>
              <a:rPr lang="es-ES" altLang="en-US" sz="2400" b="1" dirty="0">
                <a:solidFill>
                  <a:schemeClr val="accent2">
                    <a:lumMod val="75000"/>
                  </a:schemeClr>
                </a:solidFill>
              </a:rPr>
              <a:t>Neural </a:t>
            </a:r>
            <a:r>
              <a:rPr lang="es-ES" altLang="en-US" sz="2400" b="1" dirty="0" err="1">
                <a:solidFill>
                  <a:schemeClr val="accent2">
                    <a:lumMod val="75000"/>
                  </a:schemeClr>
                </a:solidFill>
              </a:rPr>
              <a:t>networks</a:t>
            </a:r>
            <a:r>
              <a:rPr lang="es-ES" altLang="en-US" sz="2400" b="1" dirty="0">
                <a:solidFill>
                  <a:schemeClr val="accent2">
                    <a:lumMod val="75000"/>
                  </a:schemeClr>
                </a:solidFill>
              </a:rPr>
              <a:t>:</a:t>
            </a:r>
            <a:endParaRPr lang="en-US" sz="2400" dirty="0">
              <a:solidFill>
                <a:schemeClr val="accent2">
                  <a:lumMod val="75000"/>
                </a:schemeClr>
              </a:solidFill>
            </a:endParaRPr>
          </a:p>
          <a:p>
            <a:pPr marL="800100" lvl="1" algn="l">
              <a:lnSpc>
                <a:spcPct val="150000"/>
              </a:lnSpc>
              <a:buClr>
                <a:schemeClr val="accent2">
                  <a:lumMod val="75000"/>
                </a:schemeClr>
              </a:buClr>
              <a:buFont typeface="Arial" panose="020B0604020202020204" pitchFamily="34" charset="0"/>
              <a:buChar char="•"/>
            </a:pPr>
            <a:endParaRPr lang="en-US" sz="2400" b="1" dirty="0">
              <a:solidFill>
                <a:schemeClr val="accent2">
                  <a:lumMod val="75000"/>
                </a:schemeClr>
              </a:solidFill>
            </a:endParaRPr>
          </a:p>
          <a:p>
            <a:pPr marL="342900" algn="l">
              <a:lnSpc>
                <a:spcPct val="200000"/>
              </a:lnSpc>
              <a:buClr>
                <a:schemeClr val="accent2">
                  <a:lumMod val="75000"/>
                </a:schemeClr>
              </a:buClr>
              <a:buFont typeface="Wingdings" panose="05000000000000000000" pitchFamily="2" charset="2"/>
              <a:buChar char="§"/>
            </a:pPr>
            <a:endParaRPr lang="es-ES" altLang="en-US" sz="2400" b="1" dirty="0">
              <a:solidFill>
                <a:schemeClr val="accent2">
                  <a:lumMod val="75000"/>
                </a:schemeClr>
              </a:solidFill>
            </a:endParaRPr>
          </a:p>
          <a:p>
            <a:pPr marL="342900" algn="l">
              <a:lnSpc>
                <a:spcPct val="200000"/>
              </a:lnSpc>
              <a:buClr>
                <a:schemeClr val="accent2">
                  <a:lumMod val="75000"/>
                </a:schemeClr>
              </a:buClr>
              <a:buFont typeface="Wingdings" panose="05000000000000000000" pitchFamily="2" charset="2"/>
              <a:buChar char="§"/>
            </a:pPr>
            <a:endParaRPr lang="en-US" altLang="en-US" sz="2000" dirty="0">
              <a:solidFill>
                <a:schemeClr val="accent2">
                  <a:lumMod val="75000"/>
                </a:schemeClr>
              </a:solidFill>
            </a:endParaRPr>
          </a:p>
        </p:txBody>
      </p:sp>
      <p:pic>
        <p:nvPicPr>
          <p:cNvPr id="4" name="Imagen 3" descr="Diagrama&#10;&#10;Descripción generada automáticamente">
            <a:extLst>
              <a:ext uri="{FF2B5EF4-FFF2-40B4-BE49-F238E27FC236}">
                <a16:creationId xmlns:a16="http://schemas.microsoft.com/office/drawing/2014/main" id="{40A1A890-AAD7-FC80-E054-DBCECC9E6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3871" y="2035154"/>
            <a:ext cx="8732022" cy="3983431"/>
          </a:xfrm>
          <a:prstGeom prst="rect">
            <a:avLst/>
          </a:prstGeom>
        </p:spPr>
      </p:pic>
    </p:spTree>
    <p:extLst>
      <p:ext uri="{BB962C8B-B14F-4D97-AF65-F5344CB8AC3E}">
        <p14:creationId xmlns:p14="http://schemas.microsoft.com/office/powerpoint/2010/main" val="1880068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017D2-ED8C-70EE-3872-54A776FF2F56}"/>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52B967D9-7E59-8AF7-3AB0-D6927D292277}"/>
              </a:ext>
            </a:extLst>
          </p:cNvPr>
          <p:cNvSpPr txBox="1"/>
          <p:nvPr/>
        </p:nvSpPr>
        <p:spPr>
          <a:xfrm>
            <a:off x="971330" y="642221"/>
            <a:ext cx="7530644"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a:solidFill>
                  <a:schemeClr val="accent2">
                    <a:lumMod val="75000"/>
                  </a:schemeClr>
                </a:solidFill>
              </a:rPr>
              <a:t>Training and </a:t>
            </a:r>
            <a:r>
              <a:rPr lang="es-ES" altLang="en-US" sz="3600" dirty="0" err="1">
                <a:solidFill>
                  <a:schemeClr val="accent2">
                    <a:lumMod val="75000"/>
                  </a:schemeClr>
                </a:solidFill>
              </a:rPr>
              <a:t>evaluation</a:t>
            </a:r>
            <a:r>
              <a:rPr lang="es-ES" altLang="en-US" sz="3600" dirty="0">
                <a:solidFill>
                  <a:schemeClr val="accent2">
                    <a:lumMod val="75000"/>
                  </a:schemeClr>
                </a:solidFill>
              </a:rPr>
              <a:t> 5.0</a:t>
            </a:r>
          </a:p>
          <a:p>
            <a:endParaRPr lang="es-ES" sz="3600" dirty="0">
              <a:solidFill>
                <a:schemeClr val="accent2">
                  <a:lumMod val="75000"/>
                </a:schemeClr>
              </a:solidFill>
            </a:endParaRPr>
          </a:p>
        </p:txBody>
      </p:sp>
      <p:sp>
        <p:nvSpPr>
          <p:cNvPr id="2" name="1 Marcador de contenido">
            <a:extLst>
              <a:ext uri="{FF2B5EF4-FFF2-40B4-BE49-F238E27FC236}">
                <a16:creationId xmlns:a16="http://schemas.microsoft.com/office/drawing/2014/main" id="{3C4D8043-99A3-5C69-C1B0-384E91283A27}"/>
              </a:ext>
            </a:extLst>
          </p:cNvPr>
          <p:cNvSpPr txBox="1">
            <a:spLocks/>
          </p:cNvSpPr>
          <p:nvPr/>
        </p:nvSpPr>
        <p:spPr>
          <a:xfrm>
            <a:off x="971328" y="1151042"/>
            <a:ext cx="9586801" cy="4640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342900" algn="l">
              <a:lnSpc>
                <a:spcPct val="200000"/>
              </a:lnSpc>
              <a:buClr>
                <a:schemeClr val="accent2">
                  <a:lumMod val="75000"/>
                </a:schemeClr>
              </a:buClr>
              <a:buFont typeface="Wingdings" panose="05000000000000000000" pitchFamily="2" charset="2"/>
              <a:buChar char="§"/>
            </a:pPr>
            <a:r>
              <a:rPr lang="es-ES" altLang="en-US" sz="2400" b="1" dirty="0">
                <a:solidFill>
                  <a:schemeClr val="accent2">
                    <a:lumMod val="75000"/>
                  </a:schemeClr>
                </a:solidFill>
              </a:rPr>
              <a:t>Neural </a:t>
            </a:r>
            <a:r>
              <a:rPr lang="es-ES" altLang="en-US" sz="2400" b="1" dirty="0" err="1">
                <a:solidFill>
                  <a:schemeClr val="accent2">
                    <a:lumMod val="75000"/>
                  </a:schemeClr>
                </a:solidFill>
              </a:rPr>
              <a:t>networks</a:t>
            </a:r>
            <a:r>
              <a:rPr lang="es-ES" altLang="en-US" sz="2400" b="1" dirty="0">
                <a:solidFill>
                  <a:schemeClr val="accent2">
                    <a:lumMod val="75000"/>
                  </a:schemeClr>
                </a:solidFill>
              </a:rPr>
              <a:t>:</a:t>
            </a:r>
            <a:endParaRPr lang="en-US" sz="2400" dirty="0">
              <a:solidFill>
                <a:schemeClr val="accent2">
                  <a:lumMod val="75000"/>
                </a:schemeClr>
              </a:solidFill>
            </a:endParaRPr>
          </a:p>
          <a:p>
            <a:pPr marL="800100" lvl="1" algn="l">
              <a:lnSpc>
                <a:spcPct val="150000"/>
              </a:lnSpc>
              <a:buClr>
                <a:schemeClr val="accent2">
                  <a:lumMod val="75000"/>
                </a:schemeClr>
              </a:buClr>
              <a:buFont typeface="Arial" panose="020B0604020202020204" pitchFamily="34" charset="0"/>
              <a:buChar char="•"/>
            </a:pPr>
            <a:endParaRPr lang="en-US" sz="2400" b="1" dirty="0">
              <a:solidFill>
                <a:schemeClr val="accent2">
                  <a:lumMod val="75000"/>
                </a:schemeClr>
              </a:solidFill>
            </a:endParaRPr>
          </a:p>
          <a:p>
            <a:pPr marL="342900" algn="l">
              <a:lnSpc>
                <a:spcPct val="200000"/>
              </a:lnSpc>
              <a:buClr>
                <a:schemeClr val="accent2">
                  <a:lumMod val="75000"/>
                </a:schemeClr>
              </a:buClr>
              <a:buFont typeface="Wingdings" panose="05000000000000000000" pitchFamily="2" charset="2"/>
              <a:buChar char="§"/>
            </a:pPr>
            <a:endParaRPr lang="es-ES" altLang="en-US" sz="2400" b="1" dirty="0">
              <a:solidFill>
                <a:schemeClr val="accent2">
                  <a:lumMod val="75000"/>
                </a:schemeClr>
              </a:solidFill>
            </a:endParaRPr>
          </a:p>
          <a:p>
            <a:pPr marL="342900" algn="l">
              <a:lnSpc>
                <a:spcPct val="200000"/>
              </a:lnSpc>
              <a:buClr>
                <a:schemeClr val="accent2">
                  <a:lumMod val="75000"/>
                </a:schemeClr>
              </a:buClr>
              <a:buFont typeface="Wingdings" panose="05000000000000000000" pitchFamily="2" charset="2"/>
              <a:buChar char="§"/>
            </a:pPr>
            <a:endParaRPr lang="en-US" altLang="en-US" sz="2000" dirty="0">
              <a:solidFill>
                <a:schemeClr val="accent2">
                  <a:lumMod val="75000"/>
                </a:schemeClr>
              </a:solidFill>
            </a:endParaRPr>
          </a:p>
        </p:txBody>
      </p:sp>
      <p:pic>
        <p:nvPicPr>
          <p:cNvPr id="5" name="Imagen 4" descr="Diagrama&#10;&#10;Descripción generada automáticamente">
            <a:extLst>
              <a:ext uri="{FF2B5EF4-FFF2-40B4-BE49-F238E27FC236}">
                <a16:creationId xmlns:a16="http://schemas.microsoft.com/office/drawing/2014/main" id="{E2488E04-2812-9D2E-6EE1-92242B400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5821" y="1927932"/>
            <a:ext cx="8240358" cy="4030170"/>
          </a:xfrm>
          <a:prstGeom prst="rect">
            <a:avLst/>
          </a:prstGeom>
        </p:spPr>
      </p:pic>
    </p:spTree>
    <p:extLst>
      <p:ext uri="{BB962C8B-B14F-4D97-AF65-F5344CB8AC3E}">
        <p14:creationId xmlns:p14="http://schemas.microsoft.com/office/powerpoint/2010/main" val="1715352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74567-4AC6-BBA4-C720-B4DA0E5E39E8}"/>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9B065F79-CD6C-CD27-9F9B-25ECF38DB8F0}"/>
              </a:ext>
            </a:extLst>
          </p:cNvPr>
          <p:cNvSpPr txBox="1"/>
          <p:nvPr/>
        </p:nvSpPr>
        <p:spPr>
          <a:xfrm>
            <a:off x="971330" y="642221"/>
            <a:ext cx="7530644"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a:solidFill>
                  <a:schemeClr val="accent2">
                    <a:lumMod val="75000"/>
                  </a:schemeClr>
                </a:solidFill>
              </a:rPr>
              <a:t>Training and </a:t>
            </a:r>
            <a:r>
              <a:rPr lang="es-ES" altLang="en-US" sz="3600" dirty="0" err="1">
                <a:solidFill>
                  <a:schemeClr val="accent2">
                    <a:lumMod val="75000"/>
                  </a:schemeClr>
                </a:solidFill>
              </a:rPr>
              <a:t>evaluation</a:t>
            </a:r>
            <a:r>
              <a:rPr lang="es-ES" altLang="en-US" sz="3600" dirty="0">
                <a:solidFill>
                  <a:schemeClr val="accent2">
                    <a:lumMod val="75000"/>
                  </a:schemeClr>
                </a:solidFill>
              </a:rPr>
              <a:t> 6.0</a:t>
            </a:r>
          </a:p>
          <a:p>
            <a:endParaRPr lang="es-ES" sz="3600" dirty="0">
              <a:solidFill>
                <a:schemeClr val="accent2">
                  <a:lumMod val="75000"/>
                </a:schemeClr>
              </a:solidFill>
            </a:endParaRPr>
          </a:p>
        </p:txBody>
      </p:sp>
      <p:sp>
        <p:nvSpPr>
          <p:cNvPr id="2" name="1 Marcador de contenido">
            <a:extLst>
              <a:ext uri="{FF2B5EF4-FFF2-40B4-BE49-F238E27FC236}">
                <a16:creationId xmlns:a16="http://schemas.microsoft.com/office/drawing/2014/main" id="{4A9DA72D-755A-6D1D-F871-69EA559AD947}"/>
              </a:ext>
            </a:extLst>
          </p:cNvPr>
          <p:cNvSpPr txBox="1">
            <a:spLocks/>
          </p:cNvSpPr>
          <p:nvPr/>
        </p:nvSpPr>
        <p:spPr>
          <a:xfrm>
            <a:off x="971328" y="1151042"/>
            <a:ext cx="9586801" cy="4640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342900" algn="l">
              <a:lnSpc>
                <a:spcPct val="200000"/>
              </a:lnSpc>
              <a:buClr>
                <a:schemeClr val="accent2">
                  <a:lumMod val="75000"/>
                </a:schemeClr>
              </a:buClr>
              <a:buFont typeface="Wingdings" panose="05000000000000000000" pitchFamily="2" charset="2"/>
              <a:buChar char="§"/>
            </a:pPr>
            <a:r>
              <a:rPr lang="es-ES" altLang="en-US" sz="2400" b="1" dirty="0">
                <a:solidFill>
                  <a:schemeClr val="accent2">
                    <a:lumMod val="75000"/>
                  </a:schemeClr>
                </a:solidFill>
              </a:rPr>
              <a:t>Neural </a:t>
            </a:r>
            <a:r>
              <a:rPr lang="es-ES" altLang="en-US" sz="2400" b="1" dirty="0" err="1">
                <a:solidFill>
                  <a:schemeClr val="accent2">
                    <a:lumMod val="75000"/>
                  </a:schemeClr>
                </a:solidFill>
              </a:rPr>
              <a:t>network</a:t>
            </a:r>
            <a:r>
              <a:rPr lang="es-ES" altLang="en-US" sz="2400" b="1" dirty="0">
                <a:solidFill>
                  <a:schemeClr val="accent2">
                    <a:lumMod val="75000"/>
                  </a:schemeClr>
                </a:solidFill>
              </a:rPr>
              <a:t> </a:t>
            </a:r>
            <a:r>
              <a:rPr lang="es-ES" altLang="en-US" sz="2400" b="1" dirty="0" err="1">
                <a:solidFill>
                  <a:schemeClr val="accent2">
                    <a:lumMod val="75000"/>
                  </a:schemeClr>
                </a:solidFill>
              </a:rPr>
              <a:t>for</a:t>
            </a:r>
            <a:r>
              <a:rPr lang="es-ES" altLang="en-US" sz="2400" b="1" dirty="0">
                <a:solidFill>
                  <a:schemeClr val="accent2">
                    <a:lumMod val="75000"/>
                  </a:schemeClr>
                </a:solidFill>
              </a:rPr>
              <a:t> the </a:t>
            </a:r>
            <a:r>
              <a:rPr lang="es-ES" altLang="en-US" sz="2400" b="1" dirty="0" err="1">
                <a:solidFill>
                  <a:schemeClr val="accent2">
                    <a:lumMod val="75000"/>
                  </a:schemeClr>
                </a:solidFill>
              </a:rPr>
              <a:t>concatenated</a:t>
            </a:r>
            <a:r>
              <a:rPr lang="es-ES" altLang="en-US" sz="2400" b="1" dirty="0">
                <a:solidFill>
                  <a:schemeClr val="accent2">
                    <a:lumMod val="75000"/>
                  </a:schemeClr>
                </a:solidFill>
              </a:rPr>
              <a:t> </a:t>
            </a:r>
            <a:r>
              <a:rPr lang="es-ES" altLang="en-US" sz="2400" b="1" dirty="0" err="1">
                <a:solidFill>
                  <a:schemeClr val="accent2">
                    <a:lumMod val="75000"/>
                  </a:schemeClr>
                </a:solidFill>
              </a:rPr>
              <a:t>text</a:t>
            </a:r>
            <a:r>
              <a:rPr lang="es-ES" altLang="en-US" sz="2400" b="1" dirty="0">
                <a:solidFill>
                  <a:schemeClr val="accent2">
                    <a:lumMod val="75000"/>
                  </a:schemeClr>
                </a:solidFill>
              </a:rPr>
              <a:t>:</a:t>
            </a:r>
          </a:p>
          <a:p>
            <a:pPr marL="800100" lvl="1" algn="l">
              <a:lnSpc>
                <a:spcPct val="150000"/>
              </a:lnSpc>
              <a:buClr>
                <a:schemeClr val="accent2">
                  <a:lumMod val="75000"/>
                </a:schemeClr>
              </a:buClr>
              <a:buFont typeface="Arial" panose="020B0604020202020204" pitchFamily="34" charset="0"/>
              <a:buChar char="•"/>
            </a:pPr>
            <a:r>
              <a:rPr lang="en-US" sz="2400" b="1" dirty="0">
                <a:solidFill>
                  <a:schemeClr val="accent2">
                    <a:lumMod val="75000"/>
                  </a:schemeClr>
                </a:solidFill>
              </a:rPr>
              <a:t>Each epoch consists of:</a:t>
            </a:r>
          </a:p>
          <a:p>
            <a:pPr marL="482600" lvl="1" indent="0" algn="l">
              <a:buClr>
                <a:schemeClr val="accent2">
                  <a:lumMod val="75000"/>
                </a:schemeClr>
              </a:buClr>
            </a:pPr>
            <a:r>
              <a:rPr lang="en-US" sz="2400" b="1" dirty="0">
                <a:solidFill>
                  <a:schemeClr val="accent2">
                    <a:lumMod val="75000"/>
                  </a:schemeClr>
                </a:solidFill>
              </a:rPr>
              <a:t>	</a:t>
            </a:r>
            <a:r>
              <a:rPr lang="en-US" sz="2400" dirty="0">
                <a:solidFill>
                  <a:schemeClr val="accent2">
                    <a:lumMod val="75000"/>
                  </a:schemeClr>
                </a:solidFill>
              </a:rPr>
              <a:t>+ Training Phase: </a:t>
            </a:r>
          </a:p>
          <a:p>
            <a:pPr marL="482600" lvl="1" indent="0" algn="l">
              <a:lnSpc>
                <a:spcPct val="150000"/>
              </a:lnSpc>
              <a:buClr>
                <a:schemeClr val="accent2">
                  <a:lumMod val="75000"/>
                </a:schemeClr>
              </a:buClr>
            </a:pPr>
            <a:r>
              <a:rPr lang="en-US" sz="2400" b="1" dirty="0">
                <a:solidFill>
                  <a:schemeClr val="accent2">
                    <a:lumMod val="75000"/>
                  </a:schemeClr>
                </a:solidFill>
              </a:rPr>
              <a:t>		-</a:t>
            </a:r>
            <a:r>
              <a:rPr lang="en-US" sz="2400" dirty="0">
                <a:solidFill>
                  <a:schemeClr val="accent2">
                    <a:lumMod val="75000"/>
                  </a:schemeClr>
                </a:solidFill>
              </a:rPr>
              <a:t>Batches of data are passed through the model.</a:t>
            </a:r>
          </a:p>
          <a:p>
            <a:pPr marL="482600" lvl="1" indent="0" algn="l">
              <a:buClr>
                <a:schemeClr val="accent2">
                  <a:lumMod val="75000"/>
                </a:schemeClr>
              </a:buClr>
            </a:pPr>
            <a:r>
              <a:rPr lang="en-US" sz="2400" dirty="0">
                <a:solidFill>
                  <a:schemeClr val="accent2">
                    <a:lumMod val="75000"/>
                  </a:schemeClr>
                </a:solidFill>
              </a:rPr>
              <a:t>		-Predictions are compared to ground truth </a:t>
            </a:r>
          </a:p>
          <a:p>
            <a:pPr marL="482600" lvl="1" indent="0" algn="l">
              <a:buClr>
                <a:schemeClr val="accent2">
                  <a:lumMod val="75000"/>
                </a:schemeClr>
              </a:buClr>
            </a:pPr>
            <a:r>
              <a:rPr lang="en-US" sz="2400" dirty="0">
                <a:solidFill>
                  <a:schemeClr val="accent2">
                    <a:lumMod val="75000"/>
                  </a:schemeClr>
                </a:solidFill>
              </a:rPr>
              <a:t>		using MSE loss.</a:t>
            </a:r>
          </a:p>
          <a:p>
            <a:pPr marL="914400" lvl="2" indent="0" algn="l"/>
            <a:r>
              <a:rPr lang="en-US" sz="2400" dirty="0">
                <a:solidFill>
                  <a:schemeClr val="accent2">
                    <a:lumMod val="75000"/>
                  </a:schemeClr>
                </a:solidFill>
              </a:rPr>
              <a:t>	-Gradients are computed and weights updated.</a:t>
            </a:r>
          </a:p>
          <a:p>
            <a:pPr marL="914400" lvl="2" indent="0" algn="l">
              <a:lnSpc>
                <a:spcPct val="200000"/>
              </a:lnSpc>
            </a:pPr>
            <a:r>
              <a:rPr lang="en-US" sz="2400" dirty="0">
                <a:solidFill>
                  <a:schemeClr val="accent2">
                    <a:lumMod val="75000"/>
                  </a:schemeClr>
                </a:solidFill>
              </a:rPr>
              <a:t>+ Validation Phase:</a:t>
            </a:r>
          </a:p>
          <a:p>
            <a:pPr marL="1828800" lvl="4" indent="0" algn="l"/>
            <a:r>
              <a:rPr lang="en-US" sz="2400" dirty="0">
                <a:solidFill>
                  <a:schemeClr val="accent2">
                    <a:lumMod val="75000"/>
                  </a:schemeClr>
                </a:solidFill>
              </a:rPr>
              <a:t>-Performance is evaluated on unseen test data.</a:t>
            </a:r>
          </a:p>
          <a:p>
            <a:pPr marL="342900" algn="l">
              <a:lnSpc>
                <a:spcPct val="200000"/>
              </a:lnSpc>
              <a:buClr>
                <a:schemeClr val="accent2">
                  <a:lumMod val="75000"/>
                </a:schemeClr>
              </a:buClr>
              <a:buFont typeface="Wingdings" panose="05000000000000000000" pitchFamily="2" charset="2"/>
              <a:buChar char="§"/>
            </a:pPr>
            <a:endParaRPr lang="es-ES" altLang="en-US" sz="2400" b="1" dirty="0">
              <a:solidFill>
                <a:schemeClr val="accent2">
                  <a:lumMod val="75000"/>
                </a:schemeClr>
              </a:solidFill>
            </a:endParaRPr>
          </a:p>
          <a:p>
            <a:pPr marL="342900" algn="l">
              <a:lnSpc>
                <a:spcPct val="200000"/>
              </a:lnSpc>
              <a:buClr>
                <a:schemeClr val="accent2">
                  <a:lumMod val="75000"/>
                </a:schemeClr>
              </a:buClr>
              <a:buFont typeface="Wingdings" panose="05000000000000000000" pitchFamily="2" charset="2"/>
              <a:buChar char="§"/>
            </a:pPr>
            <a:endParaRPr lang="en-US" altLang="en-US" sz="2000" dirty="0">
              <a:solidFill>
                <a:schemeClr val="accent2">
                  <a:lumMod val="75000"/>
                </a:schemeClr>
              </a:solidFill>
            </a:endParaRPr>
          </a:p>
        </p:txBody>
      </p:sp>
    </p:spTree>
    <p:extLst>
      <p:ext uri="{BB962C8B-B14F-4D97-AF65-F5344CB8AC3E}">
        <p14:creationId xmlns:p14="http://schemas.microsoft.com/office/powerpoint/2010/main" val="760959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3B75B-C91A-0930-D196-1E1ABA72CBC5}"/>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CD3F51A5-75E9-1039-22B1-7B995FC0EF7F}"/>
              </a:ext>
            </a:extLst>
          </p:cNvPr>
          <p:cNvSpPr txBox="1"/>
          <p:nvPr/>
        </p:nvSpPr>
        <p:spPr>
          <a:xfrm>
            <a:off x="971330" y="642221"/>
            <a:ext cx="7530644"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a:solidFill>
                  <a:schemeClr val="accent2">
                    <a:lumMod val="75000"/>
                  </a:schemeClr>
                </a:solidFill>
              </a:rPr>
              <a:t>Training and </a:t>
            </a:r>
            <a:r>
              <a:rPr lang="es-ES" altLang="en-US" sz="3600" dirty="0" err="1">
                <a:solidFill>
                  <a:schemeClr val="accent2">
                    <a:lumMod val="75000"/>
                  </a:schemeClr>
                </a:solidFill>
              </a:rPr>
              <a:t>evaluation</a:t>
            </a:r>
            <a:r>
              <a:rPr lang="es-ES" altLang="en-US" sz="3600" dirty="0">
                <a:solidFill>
                  <a:schemeClr val="accent2">
                    <a:lumMod val="75000"/>
                  </a:schemeClr>
                </a:solidFill>
              </a:rPr>
              <a:t> 7.0</a:t>
            </a:r>
          </a:p>
          <a:p>
            <a:endParaRPr lang="es-ES" sz="3600" dirty="0">
              <a:solidFill>
                <a:schemeClr val="accent2">
                  <a:lumMod val="75000"/>
                </a:schemeClr>
              </a:solidFill>
            </a:endParaRPr>
          </a:p>
        </p:txBody>
      </p:sp>
      <p:sp>
        <p:nvSpPr>
          <p:cNvPr id="2" name="1 Marcador de contenido">
            <a:extLst>
              <a:ext uri="{FF2B5EF4-FFF2-40B4-BE49-F238E27FC236}">
                <a16:creationId xmlns:a16="http://schemas.microsoft.com/office/drawing/2014/main" id="{39FA7FD4-A785-B2E8-07CD-BDD6DB2434D3}"/>
              </a:ext>
            </a:extLst>
          </p:cNvPr>
          <p:cNvSpPr txBox="1">
            <a:spLocks/>
          </p:cNvSpPr>
          <p:nvPr/>
        </p:nvSpPr>
        <p:spPr>
          <a:xfrm>
            <a:off x="971330" y="1199751"/>
            <a:ext cx="9586801" cy="4640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342900" algn="l">
              <a:lnSpc>
                <a:spcPct val="200000"/>
              </a:lnSpc>
              <a:buClr>
                <a:schemeClr val="accent2">
                  <a:lumMod val="75000"/>
                </a:schemeClr>
              </a:buClr>
              <a:buFont typeface="Wingdings" panose="05000000000000000000" pitchFamily="2" charset="2"/>
              <a:buChar char="§"/>
            </a:pPr>
            <a:r>
              <a:rPr lang="es-ES" altLang="en-US" sz="2400" b="1" dirty="0">
                <a:solidFill>
                  <a:schemeClr val="accent2">
                    <a:lumMod val="75000"/>
                  </a:schemeClr>
                </a:solidFill>
              </a:rPr>
              <a:t>Neural </a:t>
            </a:r>
            <a:r>
              <a:rPr lang="es-ES" altLang="en-US" sz="2400" b="1" dirty="0" err="1">
                <a:solidFill>
                  <a:schemeClr val="accent2">
                    <a:lumMod val="75000"/>
                  </a:schemeClr>
                </a:solidFill>
              </a:rPr>
              <a:t>network</a:t>
            </a:r>
            <a:r>
              <a:rPr lang="es-ES" altLang="en-US" sz="2400" b="1" dirty="0">
                <a:solidFill>
                  <a:schemeClr val="accent2">
                    <a:lumMod val="75000"/>
                  </a:schemeClr>
                </a:solidFill>
              </a:rPr>
              <a:t> </a:t>
            </a:r>
            <a:r>
              <a:rPr lang="es-ES" altLang="en-US" sz="2400" b="1" dirty="0" err="1">
                <a:solidFill>
                  <a:schemeClr val="accent2">
                    <a:lumMod val="75000"/>
                  </a:schemeClr>
                </a:solidFill>
              </a:rPr>
              <a:t>for</a:t>
            </a:r>
            <a:r>
              <a:rPr lang="es-ES" altLang="en-US" sz="2400" b="1" dirty="0">
                <a:solidFill>
                  <a:schemeClr val="accent2">
                    <a:lumMod val="75000"/>
                  </a:schemeClr>
                </a:solidFill>
              </a:rPr>
              <a:t> the </a:t>
            </a:r>
            <a:r>
              <a:rPr lang="es-ES" altLang="en-US" sz="2400" b="1" dirty="0" err="1">
                <a:solidFill>
                  <a:schemeClr val="accent2">
                    <a:lumMod val="75000"/>
                  </a:schemeClr>
                </a:solidFill>
              </a:rPr>
              <a:t>concatenated</a:t>
            </a:r>
            <a:r>
              <a:rPr lang="es-ES" altLang="en-US" sz="2400" b="1" dirty="0">
                <a:solidFill>
                  <a:schemeClr val="accent2">
                    <a:lumMod val="75000"/>
                  </a:schemeClr>
                </a:solidFill>
              </a:rPr>
              <a:t> </a:t>
            </a:r>
            <a:r>
              <a:rPr lang="es-ES" altLang="en-US" sz="2400" b="1" dirty="0" err="1">
                <a:solidFill>
                  <a:schemeClr val="accent2">
                    <a:lumMod val="75000"/>
                  </a:schemeClr>
                </a:solidFill>
              </a:rPr>
              <a:t>text</a:t>
            </a:r>
            <a:r>
              <a:rPr lang="es-ES" altLang="en-US" sz="2400" b="1" dirty="0">
                <a:solidFill>
                  <a:schemeClr val="accent2">
                    <a:lumMod val="75000"/>
                  </a:schemeClr>
                </a:solidFill>
              </a:rPr>
              <a:t> 2.0:</a:t>
            </a:r>
          </a:p>
          <a:p>
            <a:pPr marL="800100" lvl="1" algn="l">
              <a:lnSpc>
                <a:spcPct val="150000"/>
              </a:lnSpc>
              <a:buClr>
                <a:schemeClr val="accent2">
                  <a:lumMod val="75000"/>
                </a:schemeClr>
              </a:buClr>
              <a:buFont typeface="Arial" panose="020B0604020202020204" pitchFamily="34" charset="0"/>
              <a:buChar char="•"/>
            </a:pPr>
            <a:r>
              <a:rPr lang="en-US" sz="2400" b="1" dirty="0">
                <a:solidFill>
                  <a:schemeClr val="accent2">
                    <a:lumMod val="75000"/>
                  </a:schemeClr>
                </a:solidFill>
              </a:rPr>
              <a:t>Results:</a:t>
            </a:r>
            <a:endParaRPr lang="en-US" sz="2400" dirty="0">
              <a:solidFill>
                <a:schemeClr val="accent2">
                  <a:lumMod val="75000"/>
                </a:schemeClr>
              </a:solidFill>
            </a:endParaRPr>
          </a:p>
          <a:p>
            <a:pPr marL="342900" algn="l">
              <a:lnSpc>
                <a:spcPct val="200000"/>
              </a:lnSpc>
              <a:buClr>
                <a:schemeClr val="accent2">
                  <a:lumMod val="75000"/>
                </a:schemeClr>
              </a:buClr>
              <a:buFont typeface="Wingdings" panose="05000000000000000000" pitchFamily="2" charset="2"/>
              <a:buChar char="§"/>
            </a:pPr>
            <a:endParaRPr lang="es-ES" altLang="en-US" sz="2400" b="1" dirty="0">
              <a:solidFill>
                <a:schemeClr val="accent2">
                  <a:lumMod val="75000"/>
                </a:schemeClr>
              </a:solidFill>
            </a:endParaRPr>
          </a:p>
          <a:p>
            <a:pPr marL="342900" algn="l">
              <a:lnSpc>
                <a:spcPct val="200000"/>
              </a:lnSpc>
              <a:buClr>
                <a:schemeClr val="accent2">
                  <a:lumMod val="75000"/>
                </a:schemeClr>
              </a:buClr>
              <a:buFont typeface="Wingdings" panose="05000000000000000000" pitchFamily="2" charset="2"/>
              <a:buChar char="§"/>
            </a:pPr>
            <a:endParaRPr lang="en-US" altLang="en-US" sz="2000" dirty="0">
              <a:solidFill>
                <a:schemeClr val="accent2">
                  <a:lumMod val="75000"/>
                </a:schemeClr>
              </a:solidFill>
            </a:endParaRPr>
          </a:p>
        </p:txBody>
      </p:sp>
      <p:sp>
        <p:nvSpPr>
          <p:cNvPr id="3" name="Rectángulo 2">
            <a:extLst>
              <a:ext uri="{FF2B5EF4-FFF2-40B4-BE49-F238E27FC236}">
                <a16:creationId xmlns:a16="http://schemas.microsoft.com/office/drawing/2014/main" id="{C71EA00C-7308-84F3-2EE2-6D62190F1687}"/>
              </a:ext>
            </a:extLst>
          </p:cNvPr>
          <p:cNvSpPr/>
          <p:nvPr/>
        </p:nvSpPr>
        <p:spPr>
          <a:xfrm>
            <a:off x="4765320" y="2564023"/>
            <a:ext cx="2922019" cy="378994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marL="482600" lvl="1">
              <a:lnSpc>
                <a:spcPct val="200000"/>
              </a:lnSpc>
              <a:buClr>
                <a:schemeClr val="accent2">
                  <a:lumMod val="75000"/>
                </a:schemeClr>
              </a:buClr>
            </a:pPr>
            <a:r>
              <a:rPr lang="es-ES" altLang="en-US" b="1" u="sng" dirty="0">
                <a:solidFill>
                  <a:schemeClr val="accent2">
                    <a:lumMod val="75000"/>
                  </a:schemeClr>
                </a:solidFill>
              </a:rPr>
              <a:t>INITIAL PARAMETERS:</a:t>
            </a:r>
            <a:endParaRPr lang="es-ES" b="1" u="sng" dirty="0">
              <a:solidFill>
                <a:schemeClr val="accent2">
                  <a:lumMod val="75000"/>
                </a:schemeClr>
              </a:solidFill>
            </a:endParaRPr>
          </a:p>
          <a:p>
            <a:pPr marL="482600" lvl="2">
              <a:lnSpc>
                <a:spcPct val="200000"/>
              </a:lnSpc>
              <a:buClr>
                <a:schemeClr val="accent2">
                  <a:lumMod val="75000"/>
                </a:schemeClr>
              </a:buClr>
            </a:pPr>
            <a:r>
              <a:rPr lang="es-ES" sz="1200" b="1" dirty="0">
                <a:solidFill>
                  <a:schemeClr val="accent2">
                    <a:lumMod val="75000"/>
                  </a:schemeClr>
                </a:solidFill>
              </a:rPr>
              <a:t>BATCH_SIZE </a:t>
            </a:r>
            <a:r>
              <a:rPr lang="es-ES" sz="1200" dirty="0">
                <a:solidFill>
                  <a:schemeClr val="accent2">
                    <a:lumMod val="75000"/>
                  </a:schemeClr>
                </a:solidFill>
              </a:rPr>
              <a:t>= 16</a:t>
            </a:r>
          </a:p>
          <a:p>
            <a:pPr marL="482600" lvl="2">
              <a:lnSpc>
                <a:spcPct val="200000"/>
              </a:lnSpc>
              <a:buClr>
                <a:schemeClr val="accent2">
                  <a:lumMod val="75000"/>
                </a:schemeClr>
              </a:buClr>
            </a:pPr>
            <a:r>
              <a:rPr lang="es-ES" sz="1200" b="1" dirty="0">
                <a:solidFill>
                  <a:schemeClr val="accent2">
                    <a:lumMod val="75000"/>
                  </a:schemeClr>
                </a:solidFill>
              </a:rPr>
              <a:t>EPOCHS</a:t>
            </a:r>
            <a:r>
              <a:rPr lang="es-ES" sz="1200" dirty="0">
                <a:solidFill>
                  <a:schemeClr val="accent2">
                    <a:lumMod val="75000"/>
                  </a:schemeClr>
                </a:solidFill>
              </a:rPr>
              <a:t> = 20  </a:t>
            </a:r>
          </a:p>
          <a:p>
            <a:pPr marL="482600" lvl="2">
              <a:lnSpc>
                <a:spcPct val="200000"/>
              </a:lnSpc>
              <a:buClr>
                <a:schemeClr val="accent2">
                  <a:lumMod val="75000"/>
                </a:schemeClr>
              </a:buClr>
            </a:pPr>
            <a:r>
              <a:rPr lang="es-ES" sz="1200" b="1" dirty="0">
                <a:solidFill>
                  <a:schemeClr val="accent2">
                    <a:lumMod val="75000"/>
                  </a:schemeClr>
                </a:solidFill>
              </a:rPr>
              <a:t>LEARNING_RATE </a:t>
            </a:r>
            <a:r>
              <a:rPr lang="es-ES" sz="1200" dirty="0">
                <a:solidFill>
                  <a:schemeClr val="accent2">
                    <a:lumMod val="75000"/>
                  </a:schemeClr>
                </a:solidFill>
              </a:rPr>
              <a:t>= 1e-4</a:t>
            </a:r>
          </a:p>
          <a:p>
            <a:pPr marL="482600" lvl="2">
              <a:lnSpc>
                <a:spcPct val="200000"/>
              </a:lnSpc>
              <a:buClr>
                <a:schemeClr val="accent2">
                  <a:lumMod val="75000"/>
                </a:schemeClr>
              </a:buClr>
            </a:pPr>
            <a:r>
              <a:rPr lang="es-ES" sz="1200" b="1" dirty="0">
                <a:solidFill>
                  <a:schemeClr val="accent2">
                    <a:lumMod val="75000"/>
                  </a:schemeClr>
                </a:solidFill>
              </a:rPr>
              <a:t>EMBEDDING_SIZE </a:t>
            </a:r>
            <a:r>
              <a:rPr lang="es-ES" sz="1200" dirty="0">
                <a:solidFill>
                  <a:schemeClr val="accent2">
                    <a:lumMod val="75000"/>
                  </a:schemeClr>
                </a:solidFill>
              </a:rPr>
              <a:t>= </a:t>
            </a:r>
          </a:p>
          <a:p>
            <a:pPr marL="482600" lvl="2">
              <a:lnSpc>
                <a:spcPct val="200000"/>
              </a:lnSpc>
              <a:buClr>
                <a:schemeClr val="accent2">
                  <a:lumMod val="75000"/>
                </a:schemeClr>
              </a:buClr>
            </a:pPr>
            <a:r>
              <a:rPr lang="es-ES" sz="1200" dirty="0">
                <a:solidFill>
                  <a:schemeClr val="accent2">
                    <a:lumMod val="75000"/>
                  </a:schemeClr>
                </a:solidFill>
              </a:rPr>
              <a:t>512 (word2vec)</a:t>
            </a:r>
          </a:p>
          <a:p>
            <a:pPr marL="482600" lvl="2">
              <a:lnSpc>
                <a:spcPct val="200000"/>
              </a:lnSpc>
              <a:buClr>
                <a:schemeClr val="accent2">
                  <a:lumMod val="75000"/>
                </a:schemeClr>
              </a:buClr>
            </a:pPr>
            <a:r>
              <a:rPr lang="es-ES" sz="1200" dirty="0">
                <a:solidFill>
                  <a:schemeClr val="accent2">
                    <a:lumMod val="75000"/>
                  </a:schemeClr>
                </a:solidFill>
              </a:rPr>
              <a:t>768  (Bert)</a:t>
            </a:r>
          </a:p>
          <a:p>
            <a:pPr marL="482600" lvl="2">
              <a:lnSpc>
                <a:spcPct val="200000"/>
              </a:lnSpc>
              <a:buClr>
                <a:schemeClr val="accent2">
                  <a:lumMod val="75000"/>
                </a:schemeClr>
              </a:buClr>
            </a:pPr>
            <a:r>
              <a:rPr lang="es-ES" sz="1200" b="1" dirty="0">
                <a:solidFill>
                  <a:schemeClr val="accent2">
                    <a:lumMod val="75000"/>
                  </a:schemeClr>
                </a:solidFill>
              </a:rPr>
              <a:t>HIDDEN_SIZE </a:t>
            </a:r>
            <a:r>
              <a:rPr lang="es-ES" sz="1200" dirty="0">
                <a:solidFill>
                  <a:schemeClr val="accent2">
                    <a:lumMod val="75000"/>
                  </a:schemeClr>
                </a:solidFill>
              </a:rPr>
              <a:t>= 512</a:t>
            </a:r>
          </a:p>
          <a:p>
            <a:pPr marL="482600" lvl="2">
              <a:lnSpc>
                <a:spcPct val="200000"/>
              </a:lnSpc>
              <a:buClr>
                <a:schemeClr val="accent2">
                  <a:lumMod val="75000"/>
                </a:schemeClr>
              </a:buClr>
            </a:pPr>
            <a:r>
              <a:rPr lang="es-ES" sz="1200" b="1" dirty="0">
                <a:solidFill>
                  <a:schemeClr val="accent2">
                    <a:lumMod val="75000"/>
                  </a:schemeClr>
                </a:solidFill>
              </a:rPr>
              <a:t>NUM_LAYERS </a:t>
            </a:r>
            <a:r>
              <a:rPr lang="es-ES" sz="1200" dirty="0">
                <a:solidFill>
                  <a:schemeClr val="accent2">
                    <a:lumMod val="75000"/>
                  </a:schemeClr>
                </a:solidFill>
              </a:rPr>
              <a:t>= 4  </a:t>
            </a:r>
          </a:p>
          <a:p>
            <a:pPr marL="482600" lvl="2">
              <a:lnSpc>
                <a:spcPct val="200000"/>
              </a:lnSpc>
              <a:buClr>
                <a:schemeClr val="accent2">
                  <a:lumMod val="75000"/>
                </a:schemeClr>
              </a:buClr>
            </a:pPr>
            <a:r>
              <a:rPr lang="es-ES" sz="1200" b="1" dirty="0">
                <a:solidFill>
                  <a:schemeClr val="accent2">
                    <a:lumMod val="75000"/>
                  </a:schemeClr>
                </a:solidFill>
              </a:rPr>
              <a:t>OUTPUT_SIZE </a:t>
            </a:r>
            <a:r>
              <a:rPr lang="es-ES" sz="1200" dirty="0">
                <a:solidFill>
                  <a:schemeClr val="accent2">
                    <a:lumMod val="75000"/>
                  </a:schemeClr>
                </a:solidFill>
              </a:rPr>
              <a:t>= 1  </a:t>
            </a:r>
          </a:p>
        </p:txBody>
      </p:sp>
      <p:sp>
        <p:nvSpPr>
          <p:cNvPr id="8" name="CuadroTexto 7">
            <a:extLst>
              <a:ext uri="{FF2B5EF4-FFF2-40B4-BE49-F238E27FC236}">
                <a16:creationId xmlns:a16="http://schemas.microsoft.com/office/drawing/2014/main" id="{1765896A-D299-5394-FB50-ABFCB8FE3B99}"/>
              </a:ext>
            </a:extLst>
          </p:cNvPr>
          <p:cNvSpPr txBox="1"/>
          <p:nvPr/>
        </p:nvSpPr>
        <p:spPr>
          <a:xfrm>
            <a:off x="8684148" y="1611717"/>
            <a:ext cx="2183611" cy="461665"/>
          </a:xfrm>
          <a:prstGeom prst="rect">
            <a:avLst/>
          </a:prstGeom>
          <a:noFill/>
        </p:spPr>
        <p:txBody>
          <a:bodyPr wrap="none" rtlCol="0">
            <a:spAutoFit/>
          </a:bodyPr>
          <a:lstStyle/>
          <a:p>
            <a:pPr marL="342900" indent="-342900">
              <a:buFont typeface="Wingdings" panose="05000000000000000000" pitchFamily="2" charset="2"/>
              <a:buChar char="Ø"/>
            </a:pPr>
            <a:r>
              <a:rPr lang="es-ES" sz="2400" b="1" dirty="0">
                <a:solidFill>
                  <a:schemeClr val="accent2">
                    <a:lumMod val="75000"/>
                  </a:schemeClr>
                </a:solidFill>
                <a:latin typeface="Maven Pro"/>
                <a:sym typeface="Maven Pro"/>
              </a:rPr>
              <a:t>BERT </a:t>
            </a:r>
            <a:r>
              <a:rPr lang="es-ES" sz="2400" b="1" dirty="0" err="1">
                <a:solidFill>
                  <a:schemeClr val="accent2">
                    <a:lumMod val="75000"/>
                  </a:schemeClr>
                </a:solidFill>
                <a:latin typeface="Maven Pro"/>
                <a:sym typeface="Maven Pro"/>
              </a:rPr>
              <a:t>vectors</a:t>
            </a:r>
            <a:endParaRPr lang="es-ES" sz="2400" b="1" dirty="0">
              <a:solidFill>
                <a:schemeClr val="accent2">
                  <a:lumMod val="75000"/>
                </a:schemeClr>
              </a:solidFill>
              <a:latin typeface="Maven Pro"/>
              <a:sym typeface="Maven Pro"/>
            </a:endParaRPr>
          </a:p>
        </p:txBody>
      </p:sp>
      <p:sp>
        <p:nvSpPr>
          <p:cNvPr id="9" name="CuadroTexto 8">
            <a:extLst>
              <a:ext uri="{FF2B5EF4-FFF2-40B4-BE49-F238E27FC236}">
                <a16:creationId xmlns:a16="http://schemas.microsoft.com/office/drawing/2014/main" id="{A34BD5C0-6912-39D7-F507-7A8938F95ACB}"/>
              </a:ext>
            </a:extLst>
          </p:cNvPr>
          <p:cNvSpPr txBox="1"/>
          <p:nvPr/>
        </p:nvSpPr>
        <p:spPr>
          <a:xfrm>
            <a:off x="971330" y="2564023"/>
            <a:ext cx="2787943" cy="461665"/>
          </a:xfrm>
          <a:prstGeom prst="rect">
            <a:avLst/>
          </a:prstGeom>
          <a:noFill/>
        </p:spPr>
        <p:txBody>
          <a:bodyPr wrap="none" rtlCol="0">
            <a:spAutoFit/>
          </a:bodyPr>
          <a:lstStyle/>
          <a:p>
            <a:pPr marL="342900" indent="-342900">
              <a:buFont typeface="Wingdings" panose="05000000000000000000" pitchFamily="2" charset="2"/>
              <a:buChar char="Ø"/>
            </a:pPr>
            <a:r>
              <a:rPr lang="es-ES" sz="2400" b="1" dirty="0">
                <a:solidFill>
                  <a:schemeClr val="accent2">
                    <a:lumMod val="75000"/>
                  </a:schemeClr>
                </a:solidFill>
                <a:latin typeface="Maven Pro"/>
                <a:sym typeface="Maven Pro"/>
              </a:rPr>
              <a:t>word2vec </a:t>
            </a:r>
            <a:r>
              <a:rPr lang="es-ES" sz="2400" b="1" dirty="0" err="1">
                <a:solidFill>
                  <a:schemeClr val="accent2">
                    <a:lumMod val="75000"/>
                  </a:schemeClr>
                </a:solidFill>
                <a:latin typeface="Maven Pro"/>
                <a:sym typeface="Maven Pro"/>
              </a:rPr>
              <a:t>vectors</a:t>
            </a:r>
            <a:endParaRPr lang="es-ES" sz="2400" b="1" dirty="0">
              <a:solidFill>
                <a:schemeClr val="accent2">
                  <a:lumMod val="75000"/>
                </a:schemeClr>
              </a:solidFill>
              <a:latin typeface="Maven Pro"/>
              <a:sym typeface="Maven Pro"/>
            </a:endParaRPr>
          </a:p>
        </p:txBody>
      </p:sp>
      <p:sp>
        <p:nvSpPr>
          <p:cNvPr id="16" name="CuadroTexto 15">
            <a:extLst>
              <a:ext uri="{FF2B5EF4-FFF2-40B4-BE49-F238E27FC236}">
                <a16:creationId xmlns:a16="http://schemas.microsoft.com/office/drawing/2014/main" id="{4AEB6BF7-D1CE-7116-2AA5-3D46E9400ACA}"/>
              </a:ext>
            </a:extLst>
          </p:cNvPr>
          <p:cNvSpPr txBox="1"/>
          <p:nvPr/>
        </p:nvSpPr>
        <p:spPr>
          <a:xfrm>
            <a:off x="8968754" y="5311582"/>
            <a:ext cx="2066093" cy="1384995"/>
          </a:xfrm>
          <a:prstGeom prst="rect">
            <a:avLst/>
          </a:prstGeom>
          <a:noFill/>
        </p:spPr>
        <p:txBody>
          <a:bodyPr wrap="square">
            <a:spAutoFit/>
          </a:bodyPr>
          <a:lstStyle/>
          <a:p>
            <a:r>
              <a:rPr lang="en-US" b="0" i="0" dirty="0">
                <a:solidFill>
                  <a:srgbClr val="1F1F1F"/>
                </a:solidFill>
                <a:effectLst/>
                <a:latin typeface="Courier New" panose="02070309020205020404" pitchFamily="49" charset="0"/>
              </a:rPr>
              <a:t>Test Loss: 1.5678 </a:t>
            </a:r>
          </a:p>
          <a:p>
            <a:r>
              <a:rPr lang="en-US" b="0" i="0" dirty="0">
                <a:solidFill>
                  <a:srgbClr val="1F1F1F"/>
                </a:solidFill>
                <a:effectLst/>
                <a:latin typeface="Courier New" panose="02070309020205020404" pitchFamily="49" charset="0"/>
              </a:rPr>
              <a:t>Test MSE: 1.5706 Test R²: 0.1434 Test Metrics: MSE: 1.5706, </a:t>
            </a:r>
          </a:p>
          <a:p>
            <a:r>
              <a:rPr lang="en-US" b="0" i="0" dirty="0">
                <a:solidFill>
                  <a:srgbClr val="1F1F1F"/>
                </a:solidFill>
                <a:effectLst/>
                <a:latin typeface="Courier New" panose="02070309020205020404" pitchFamily="49" charset="0"/>
              </a:rPr>
              <a:t>R²: 0.1434</a:t>
            </a:r>
            <a:endParaRPr lang="es-ES" dirty="0"/>
          </a:p>
        </p:txBody>
      </p:sp>
      <p:pic>
        <p:nvPicPr>
          <p:cNvPr id="1026" name="Picture 2">
            <a:extLst>
              <a:ext uri="{FF2B5EF4-FFF2-40B4-BE49-F238E27FC236}">
                <a16:creationId xmlns:a16="http://schemas.microsoft.com/office/drawing/2014/main" id="{E5617A7B-DC7F-5513-C484-64E140760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5179" y="2400080"/>
            <a:ext cx="4414053" cy="28709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F9AEA91-ED62-0A71-0EDE-46A1ECF554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671" y="3025688"/>
            <a:ext cx="4309259" cy="2802811"/>
          </a:xfrm>
          <a:prstGeom prst="rect">
            <a:avLst/>
          </a:prstGeom>
          <a:noFill/>
          <a:extLst>
            <a:ext uri="{909E8E84-426E-40DD-AFC4-6F175D3DCCD1}">
              <a14:hiddenFill xmlns:a14="http://schemas.microsoft.com/office/drawing/2010/main">
                <a:solidFill>
                  <a:srgbClr val="FFFFFF"/>
                </a:solidFill>
              </a14:hiddenFill>
            </a:ext>
          </a:extLst>
        </p:spPr>
      </p:pic>
      <p:sp>
        <p:nvSpPr>
          <p:cNvPr id="18" name="CuadroTexto 17">
            <a:extLst>
              <a:ext uri="{FF2B5EF4-FFF2-40B4-BE49-F238E27FC236}">
                <a16:creationId xmlns:a16="http://schemas.microsoft.com/office/drawing/2014/main" id="{FC1E3A50-846A-3C03-1EC0-C1526053C285}"/>
              </a:ext>
            </a:extLst>
          </p:cNvPr>
          <p:cNvSpPr txBox="1"/>
          <p:nvPr/>
        </p:nvSpPr>
        <p:spPr>
          <a:xfrm>
            <a:off x="1794" y="5954169"/>
            <a:ext cx="4745686" cy="738664"/>
          </a:xfrm>
          <a:prstGeom prst="rect">
            <a:avLst/>
          </a:prstGeom>
          <a:noFill/>
        </p:spPr>
        <p:txBody>
          <a:bodyPr wrap="square">
            <a:spAutoFit/>
          </a:bodyPr>
          <a:lstStyle/>
          <a:p>
            <a:r>
              <a:rPr lang="en-US" b="0" i="0" dirty="0">
                <a:solidFill>
                  <a:srgbClr val="1F1F1F"/>
                </a:solidFill>
                <a:effectLst/>
                <a:latin typeface="Courier New" panose="02070309020205020404" pitchFamily="49" charset="0"/>
              </a:rPr>
              <a:t>Test Loss: 1.7639 Test MSE: 1.7676 Test R²: 0.0359 Test Metrics: MSE: 1.7676, </a:t>
            </a:r>
          </a:p>
          <a:p>
            <a:r>
              <a:rPr lang="en-US" b="0" i="0" dirty="0">
                <a:solidFill>
                  <a:srgbClr val="1F1F1F"/>
                </a:solidFill>
                <a:effectLst/>
                <a:latin typeface="Courier New" panose="02070309020205020404" pitchFamily="49" charset="0"/>
              </a:rPr>
              <a:t>R²: 0.0359</a:t>
            </a:r>
            <a:endParaRPr lang="es-ES" dirty="0"/>
          </a:p>
        </p:txBody>
      </p:sp>
    </p:spTree>
    <p:extLst>
      <p:ext uri="{BB962C8B-B14F-4D97-AF65-F5344CB8AC3E}">
        <p14:creationId xmlns:p14="http://schemas.microsoft.com/office/powerpoint/2010/main" val="92081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Marcador de contenido">
            <a:extLst>
              <a:ext uri="{FF2B5EF4-FFF2-40B4-BE49-F238E27FC236}">
                <a16:creationId xmlns:a16="http://schemas.microsoft.com/office/drawing/2014/main" id="{C3E525D4-F4FB-AC83-8E88-EEF7089721A8}"/>
              </a:ext>
            </a:extLst>
          </p:cNvPr>
          <p:cNvSpPr txBox="1">
            <a:spLocks/>
          </p:cNvSpPr>
          <p:nvPr/>
        </p:nvSpPr>
        <p:spPr>
          <a:xfrm>
            <a:off x="971331" y="1288552"/>
            <a:ext cx="10215478" cy="4640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514350" indent="-514350" algn="l">
              <a:lnSpc>
                <a:spcPct val="200000"/>
              </a:lnSpc>
              <a:buClr>
                <a:schemeClr val="accent2">
                  <a:lumMod val="75000"/>
                </a:schemeClr>
              </a:buClr>
              <a:buFont typeface="+mj-lt"/>
              <a:buAutoNum type="arabicPeriod"/>
            </a:pPr>
            <a:r>
              <a:rPr lang="es-ES" altLang="en-US" sz="2400" dirty="0" err="1">
                <a:solidFill>
                  <a:srgbClr val="002845"/>
                </a:solidFill>
              </a:rPr>
              <a:t>Introduction</a:t>
            </a:r>
            <a:r>
              <a:rPr lang="es-ES" altLang="en-US" sz="2400" dirty="0">
                <a:solidFill>
                  <a:srgbClr val="002845"/>
                </a:solidFill>
              </a:rPr>
              <a:t> and </a:t>
            </a:r>
            <a:r>
              <a:rPr lang="es-ES" altLang="en-US" sz="2400" dirty="0" err="1">
                <a:solidFill>
                  <a:srgbClr val="002845"/>
                </a:solidFill>
              </a:rPr>
              <a:t>project</a:t>
            </a:r>
            <a:r>
              <a:rPr lang="es-ES" altLang="en-US" sz="2400" dirty="0">
                <a:solidFill>
                  <a:srgbClr val="002845"/>
                </a:solidFill>
              </a:rPr>
              <a:t> </a:t>
            </a:r>
            <a:r>
              <a:rPr lang="es-ES" altLang="en-US" sz="2400" dirty="0" err="1">
                <a:solidFill>
                  <a:srgbClr val="002845"/>
                </a:solidFill>
              </a:rPr>
              <a:t>statement</a:t>
            </a:r>
            <a:endParaRPr lang="es-ES" altLang="en-US" sz="2400" dirty="0">
              <a:solidFill>
                <a:srgbClr val="002845"/>
              </a:solidFill>
            </a:endParaRPr>
          </a:p>
          <a:p>
            <a:pPr marL="514350" indent="-514350" algn="l">
              <a:lnSpc>
                <a:spcPct val="200000"/>
              </a:lnSpc>
              <a:buClr>
                <a:schemeClr val="accent2">
                  <a:lumMod val="75000"/>
                </a:schemeClr>
              </a:buClr>
              <a:buFont typeface="Maven Pro"/>
              <a:buAutoNum type="arabicPeriod"/>
            </a:pPr>
            <a:r>
              <a:rPr lang="es-ES" altLang="en-US" sz="2400" dirty="0" err="1">
                <a:solidFill>
                  <a:srgbClr val="002845"/>
                </a:solidFill>
              </a:rPr>
              <a:t>Dataset</a:t>
            </a:r>
            <a:r>
              <a:rPr lang="es-ES" altLang="en-US" sz="2400" dirty="0">
                <a:solidFill>
                  <a:srgbClr val="002845"/>
                </a:solidFill>
              </a:rPr>
              <a:t> </a:t>
            </a:r>
            <a:r>
              <a:rPr lang="es-ES" altLang="en-US" sz="2400" dirty="0" err="1">
                <a:solidFill>
                  <a:srgbClr val="002845"/>
                </a:solidFill>
              </a:rPr>
              <a:t>analysis</a:t>
            </a:r>
            <a:r>
              <a:rPr lang="es-ES" altLang="en-US" sz="2400" dirty="0">
                <a:solidFill>
                  <a:srgbClr val="002845"/>
                </a:solidFill>
              </a:rPr>
              <a:t> and </a:t>
            </a:r>
            <a:r>
              <a:rPr lang="es-ES" altLang="en-US" sz="2400" dirty="0" err="1">
                <a:solidFill>
                  <a:srgbClr val="002845"/>
                </a:solidFill>
              </a:rPr>
              <a:t>preprocessing</a:t>
            </a:r>
            <a:endParaRPr lang="es-ES" altLang="en-US" sz="2400" dirty="0">
              <a:solidFill>
                <a:srgbClr val="002845"/>
              </a:solidFill>
            </a:endParaRPr>
          </a:p>
          <a:p>
            <a:pPr marL="514350" indent="-514350" algn="l">
              <a:lnSpc>
                <a:spcPct val="200000"/>
              </a:lnSpc>
              <a:buClr>
                <a:schemeClr val="accent2">
                  <a:lumMod val="75000"/>
                </a:schemeClr>
              </a:buClr>
              <a:buFont typeface="Maven Pro"/>
              <a:buAutoNum type="arabicPeriod"/>
            </a:pPr>
            <a:r>
              <a:rPr lang="es-ES" altLang="en-US" sz="2400" dirty="0">
                <a:solidFill>
                  <a:srgbClr val="002845"/>
                </a:solidFill>
              </a:rPr>
              <a:t>Vector </a:t>
            </a:r>
            <a:r>
              <a:rPr lang="es-ES" altLang="en-US" sz="2400" dirty="0" err="1">
                <a:solidFill>
                  <a:srgbClr val="002845"/>
                </a:solidFill>
              </a:rPr>
              <a:t>representation</a:t>
            </a:r>
            <a:endParaRPr lang="es-ES" altLang="en-US" sz="2400" dirty="0">
              <a:solidFill>
                <a:srgbClr val="002845"/>
              </a:solidFill>
            </a:endParaRPr>
          </a:p>
          <a:p>
            <a:pPr marL="514350" indent="-514350" algn="l">
              <a:lnSpc>
                <a:spcPct val="200000"/>
              </a:lnSpc>
              <a:buClr>
                <a:schemeClr val="accent2">
                  <a:lumMod val="75000"/>
                </a:schemeClr>
              </a:buClr>
              <a:buFont typeface="Maven Pro"/>
              <a:buAutoNum type="arabicPeriod"/>
            </a:pPr>
            <a:r>
              <a:rPr lang="es-ES" altLang="en-US" sz="2400" dirty="0">
                <a:solidFill>
                  <a:srgbClr val="002845"/>
                </a:solidFill>
              </a:rPr>
              <a:t>Training and </a:t>
            </a:r>
            <a:r>
              <a:rPr lang="es-ES" altLang="en-US" sz="2400" dirty="0" err="1">
                <a:solidFill>
                  <a:srgbClr val="002845"/>
                </a:solidFill>
              </a:rPr>
              <a:t>evaluation</a:t>
            </a:r>
            <a:endParaRPr lang="es-ES" altLang="en-US" sz="2400" dirty="0">
              <a:solidFill>
                <a:srgbClr val="002845"/>
              </a:solidFill>
            </a:endParaRPr>
          </a:p>
          <a:p>
            <a:pPr marL="514350" indent="-514350" algn="l">
              <a:lnSpc>
                <a:spcPct val="200000"/>
              </a:lnSpc>
              <a:buClr>
                <a:schemeClr val="accent2">
                  <a:lumMod val="75000"/>
                </a:schemeClr>
              </a:buClr>
              <a:buFont typeface="Maven Pro"/>
              <a:buAutoNum type="arabicPeriod"/>
            </a:pPr>
            <a:r>
              <a:rPr lang="es-ES" altLang="en-US" sz="2400" dirty="0" err="1">
                <a:solidFill>
                  <a:srgbClr val="002845"/>
                </a:solidFill>
              </a:rPr>
              <a:t>Comparison</a:t>
            </a:r>
            <a:r>
              <a:rPr lang="es-ES" altLang="en-US" sz="2400" dirty="0">
                <a:solidFill>
                  <a:srgbClr val="002845"/>
                </a:solidFill>
              </a:rPr>
              <a:t> </a:t>
            </a:r>
            <a:r>
              <a:rPr lang="es-ES" altLang="en-US" sz="2400" dirty="0" err="1">
                <a:solidFill>
                  <a:srgbClr val="002845"/>
                </a:solidFill>
              </a:rPr>
              <a:t>of</a:t>
            </a:r>
            <a:r>
              <a:rPr lang="es-ES" altLang="en-US" sz="2400" dirty="0">
                <a:solidFill>
                  <a:srgbClr val="002845"/>
                </a:solidFill>
              </a:rPr>
              <a:t> the </a:t>
            </a:r>
            <a:r>
              <a:rPr lang="es-ES" altLang="en-US" sz="2400" dirty="0" err="1">
                <a:solidFill>
                  <a:srgbClr val="002845"/>
                </a:solidFill>
              </a:rPr>
              <a:t>results</a:t>
            </a:r>
            <a:endParaRPr lang="es-ES" altLang="en-US" sz="2400" dirty="0">
              <a:solidFill>
                <a:srgbClr val="002845"/>
              </a:solidFill>
            </a:endParaRPr>
          </a:p>
        </p:txBody>
      </p:sp>
      <p:sp>
        <p:nvSpPr>
          <p:cNvPr id="14" name="CuadroTexto 13">
            <a:extLst>
              <a:ext uri="{FF2B5EF4-FFF2-40B4-BE49-F238E27FC236}">
                <a16:creationId xmlns:a16="http://schemas.microsoft.com/office/drawing/2014/main" id="{789DB141-6385-B6CA-FB41-F5639C2BC0EF}"/>
              </a:ext>
            </a:extLst>
          </p:cNvPr>
          <p:cNvSpPr txBox="1"/>
          <p:nvPr/>
        </p:nvSpPr>
        <p:spPr>
          <a:xfrm>
            <a:off x="971330" y="642221"/>
            <a:ext cx="4647002" cy="646331"/>
          </a:xfrm>
          <a:prstGeom prst="rect">
            <a:avLst/>
          </a:prstGeom>
          <a:noFill/>
        </p:spPr>
        <p:txBody>
          <a:bodyPr wrap="square" rtlCol="0">
            <a:spAutoFit/>
          </a:bodyPr>
          <a:lstStyle/>
          <a:p>
            <a:pPr marL="571500" indent="-571500">
              <a:buFont typeface="Wingdings" panose="05000000000000000000" pitchFamily="2" charset="2"/>
              <a:buChar char="v"/>
            </a:pPr>
            <a:r>
              <a:rPr lang="es-ES" sz="3600" dirty="0">
                <a:solidFill>
                  <a:schemeClr val="accent2">
                    <a:lumMod val="75000"/>
                  </a:schemeClr>
                </a:solidFill>
              </a:rPr>
              <a:t>INDEX</a:t>
            </a:r>
          </a:p>
        </p:txBody>
      </p:sp>
    </p:spTree>
    <p:extLst>
      <p:ext uri="{BB962C8B-B14F-4D97-AF65-F5344CB8AC3E}">
        <p14:creationId xmlns:p14="http://schemas.microsoft.com/office/powerpoint/2010/main" val="2157042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2FA90-23EB-9045-D1C7-B5E45878FE58}"/>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CC5E1924-0484-5205-A720-7B394DEA59D5}"/>
              </a:ext>
            </a:extLst>
          </p:cNvPr>
          <p:cNvSpPr txBox="1"/>
          <p:nvPr/>
        </p:nvSpPr>
        <p:spPr>
          <a:xfrm>
            <a:off x="971330" y="642221"/>
            <a:ext cx="7530644"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a:solidFill>
                  <a:schemeClr val="accent2">
                    <a:lumMod val="75000"/>
                  </a:schemeClr>
                </a:solidFill>
              </a:rPr>
              <a:t>Training and </a:t>
            </a:r>
            <a:r>
              <a:rPr lang="es-ES" altLang="en-US" sz="3600" dirty="0" err="1">
                <a:solidFill>
                  <a:schemeClr val="accent2">
                    <a:lumMod val="75000"/>
                  </a:schemeClr>
                </a:solidFill>
              </a:rPr>
              <a:t>evaluation</a:t>
            </a:r>
            <a:r>
              <a:rPr lang="es-ES" altLang="en-US" sz="3600" dirty="0">
                <a:solidFill>
                  <a:schemeClr val="accent2">
                    <a:lumMod val="75000"/>
                  </a:schemeClr>
                </a:solidFill>
              </a:rPr>
              <a:t> 8.0</a:t>
            </a:r>
          </a:p>
          <a:p>
            <a:endParaRPr lang="es-ES" sz="3600" dirty="0">
              <a:solidFill>
                <a:schemeClr val="accent2">
                  <a:lumMod val="75000"/>
                </a:schemeClr>
              </a:solidFill>
            </a:endParaRPr>
          </a:p>
        </p:txBody>
      </p:sp>
      <p:sp>
        <p:nvSpPr>
          <p:cNvPr id="2" name="1 Marcador de contenido">
            <a:extLst>
              <a:ext uri="{FF2B5EF4-FFF2-40B4-BE49-F238E27FC236}">
                <a16:creationId xmlns:a16="http://schemas.microsoft.com/office/drawing/2014/main" id="{B6BFACB1-3A0C-9582-6017-A3B2EEEA83BE}"/>
              </a:ext>
            </a:extLst>
          </p:cNvPr>
          <p:cNvSpPr txBox="1">
            <a:spLocks/>
          </p:cNvSpPr>
          <p:nvPr/>
        </p:nvSpPr>
        <p:spPr>
          <a:xfrm>
            <a:off x="971328" y="1151042"/>
            <a:ext cx="9586801" cy="4640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342900" algn="l">
              <a:lnSpc>
                <a:spcPct val="200000"/>
              </a:lnSpc>
              <a:buClr>
                <a:schemeClr val="accent2">
                  <a:lumMod val="75000"/>
                </a:schemeClr>
              </a:buClr>
              <a:buFont typeface="Wingdings" panose="05000000000000000000" pitchFamily="2" charset="2"/>
              <a:buChar char="§"/>
            </a:pPr>
            <a:r>
              <a:rPr lang="es-ES" altLang="en-US" sz="2400" b="1" dirty="0">
                <a:solidFill>
                  <a:schemeClr val="accent2">
                    <a:lumMod val="75000"/>
                  </a:schemeClr>
                </a:solidFill>
              </a:rPr>
              <a:t>Neural </a:t>
            </a:r>
            <a:r>
              <a:rPr lang="es-ES" altLang="en-US" sz="2400" b="1" dirty="0" err="1">
                <a:solidFill>
                  <a:schemeClr val="accent2">
                    <a:lumMod val="75000"/>
                  </a:schemeClr>
                </a:solidFill>
              </a:rPr>
              <a:t>network</a:t>
            </a:r>
            <a:r>
              <a:rPr lang="es-ES" altLang="en-US" sz="2400" b="1" dirty="0">
                <a:solidFill>
                  <a:schemeClr val="accent2">
                    <a:lumMod val="75000"/>
                  </a:schemeClr>
                </a:solidFill>
              </a:rPr>
              <a:t> </a:t>
            </a:r>
            <a:r>
              <a:rPr lang="es-ES" altLang="en-US" sz="2400" b="1" dirty="0" err="1">
                <a:solidFill>
                  <a:schemeClr val="accent2">
                    <a:lumMod val="75000"/>
                  </a:schemeClr>
                </a:solidFill>
              </a:rPr>
              <a:t>for</a:t>
            </a:r>
            <a:r>
              <a:rPr lang="es-ES" altLang="en-US" sz="2400" b="1" dirty="0">
                <a:solidFill>
                  <a:schemeClr val="accent2">
                    <a:lumMod val="75000"/>
                  </a:schemeClr>
                </a:solidFill>
              </a:rPr>
              <a:t> the </a:t>
            </a:r>
            <a:r>
              <a:rPr lang="es-ES" altLang="en-US" sz="2400" b="1" dirty="0" err="1">
                <a:solidFill>
                  <a:schemeClr val="accent2">
                    <a:lumMod val="75000"/>
                  </a:schemeClr>
                </a:solidFill>
              </a:rPr>
              <a:t>separated</a:t>
            </a:r>
            <a:r>
              <a:rPr lang="es-ES" altLang="en-US" sz="2400" b="1" dirty="0">
                <a:solidFill>
                  <a:schemeClr val="accent2">
                    <a:lumMod val="75000"/>
                  </a:schemeClr>
                </a:solidFill>
              </a:rPr>
              <a:t> variables:</a:t>
            </a:r>
          </a:p>
          <a:p>
            <a:pPr marL="800100" lvl="1" algn="l">
              <a:lnSpc>
                <a:spcPct val="150000"/>
              </a:lnSpc>
              <a:buClr>
                <a:schemeClr val="accent2">
                  <a:lumMod val="75000"/>
                </a:schemeClr>
              </a:buClr>
              <a:buFont typeface="Arial" panose="020B0604020202020204" pitchFamily="34" charset="0"/>
              <a:buChar char="•"/>
            </a:pPr>
            <a:r>
              <a:rPr lang="en-US" sz="2400" b="1" dirty="0">
                <a:solidFill>
                  <a:schemeClr val="accent2">
                    <a:lumMod val="75000"/>
                  </a:schemeClr>
                </a:solidFill>
              </a:rPr>
              <a:t>Each epoch consists of:</a:t>
            </a:r>
          </a:p>
          <a:p>
            <a:pPr marL="482600" lvl="1" indent="0" algn="l">
              <a:buClr>
                <a:schemeClr val="accent2">
                  <a:lumMod val="75000"/>
                </a:schemeClr>
              </a:buClr>
            </a:pPr>
            <a:r>
              <a:rPr lang="en-US" sz="2400" b="1" dirty="0">
                <a:solidFill>
                  <a:schemeClr val="accent2">
                    <a:lumMod val="75000"/>
                  </a:schemeClr>
                </a:solidFill>
              </a:rPr>
              <a:t>	</a:t>
            </a:r>
            <a:r>
              <a:rPr lang="en-US" sz="2400" dirty="0">
                <a:solidFill>
                  <a:schemeClr val="accent2">
                    <a:lumMod val="75000"/>
                  </a:schemeClr>
                </a:solidFill>
              </a:rPr>
              <a:t>+ Training Phase: </a:t>
            </a:r>
          </a:p>
          <a:p>
            <a:pPr marL="482600" lvl="1" indent="0" algn="l">
              <a:lnSpc>
                <a:spcPct val="150000"/>
              </a:lnSpc>
              <a:buClr>
                <a:schemeClr val="accent2">
                  <a:lumMod val="75000"/>
                </a:schemeClr>
              </a:buClr>
            </a:pPr>
            <a:r>
              <a:rPr lang="en-US" sz="2400" b="1" dirty="0">
                <a:solidFill>
                  <a:schemeClr val="accent2">
                    <a:lumMod val="75000"/>
                  </a:schemeClr>
                </a:solidFill>
              </a:rPr>
              <a:t>		-</a:t>
            </a:r>
            <a:r>
              <a:rPr lang="en-US" sz="2400" dirty="0">
                <a:solidFill>
                  <a:schemeClr val="accent2">
                    <a:lumMod val="75000"/>
                  </a:schemeClr>
                </a:solidFill>
              </a:rPr>
              <a:t>Batches of data are passed through the model.</a:t>
            </a:r>
          </a:p>
          <a:p>
            <a:pPr marL="482600" lvl="1" indent="0" algn="l">
              <a:buClr>
                <a:schemeClr val="accent2">
                  <a:lumMod val="75000"/>
                </a:schemeClr>
              </a:buClr>
            </a:pPr>
            <a:r>
              <a:rPr lang="en-US" sz="2400" dirty="0">
                <a:solidFill>
                  <a:schemeClr val="accent2">
                    <a:lumMod val="75000"/>
                  </a:schemeClr>
                </a:solidFill>
              </a:rPr>
              <a:t>		-Predictions are compared to ground truth </a:t>
            </a:r>
          </a:p>
          <a:p>
            <a:pPr marL="482600" lvl="1" indent="0" algn="l">
              <a:buClr>
                <a:schemeClr val="accent2">
                  <a:lumMod val="75000"/>
                </a:schemeClr>
              </a:buClr>
            </a:pPr>
            <a:r>
              <a:rPr lang="en-US" sz="2400" dirty="0">
                <a:solidFill>
                  <a:schemeClr val="accent2">
                    <a:lumMod val="75000"/>
                  </a:schemeClr>
                </a:solidFill>
              </a:rPr>
              <a:t>		using MSE loss.</a:t>
            </a:r>
          </a:p>
          <a:p>
            <a:pPr marL="914400" lvl="2" indent="0" algn="l"/>
            <a:r>
              <a:rPr lang="en-US" sz="2400" dirty="0">
                <a:solidFill>
                  <a:schemeClr val="accent2">
                    <a:lumMod val="75000"/>
                  </a:schemeClr>
                </a:solidFill>
              </a:rPr>
              <a:t>	-Gradients are computed and weights updated.</a:t>
            </a:r>
          </a:p>
          <a:p>
            <a:pPr marL="914400" lvl="2" indent="0" algn="l">
              <a:lnSpc>
                <a:spcPct val="200000"/>
              </a:lnSpc>
            </a:pPr>
            <a:r>
              <a:rPr lang="en-US" sz="2400" dirty="0">
                <a:solidFill>
                  <a:schemeClr val="accent2">
                    <a:lumMod val="75000"/>
                  </a:schemeClr>
                </a:solidFill>
              </a:rPr>
              <a:t>+ Validation Phase:</a:t>
            </a:r>
          </a:p>
          <a:p>
            <a:pPr marL="1828800" lvl="4" indent="0" algn="l"/>
            <a:r>
              <a:rPr lang="en-US" sz="2400" dirty="0">
                <a:solidFill>
                  <a:schemeClr val="accent2">
                    <a:lumMod val="75000"/>
                  </a:schemeClr>
                </a:solidFill>
              </a:rPr>
              <a:t>-Performance is evaluated on unseen test data.</a:t>
            </a:r>
          </a:p>
          <a:p>
            <a:pPr marL="342900" algn="l">
              <a:lnSpc>
                <a:spcPct val="200000"/>
              </a:lnSpc>
              <a:buClr>
                <a:schemeClr val="accent2">
                  <a:lumMod val="75000"/>
                </a:schemeClr>
              </a:buClr>
              <a:buFont typeface="Wingdings" panose="05000000000000000000" pitchFamily="2" charset="2"/>
              <a:buChar char="§"/>
            </a:pPr>
            <a:endParaRPr lang="es-ES" altLang="en-US" sz="2400" b="1" dirty="0">
              <a:solidFill>
                <a:schemeClr val="accent2">
                  <a:lumMod val="75000"/>
                </a:schemeClr>
              </a:solidFill>
            </a:endParaRPr>
          </a:p>
          <a:p>
            <a:pPr marL="342900" algn="l">
              <a:lnSpc>
                <a:spcPct val="200000"/>
              </a:lnSpc>
              <a:buClr>
                <a:schemeClr val="accent2">
                  <a:lumMod val="75000"/>
                </a:schemeClr>
              </a:buClr>
              <a:buFont typeface="Wingdings" panose="05000000000000000000" pitchFamily="2" charset="2"/>
              <a:buChar char="§"/>
            </a:pPr>
            <a:endParaRPr lang="en-US" altLang="en-US" sz="2000" dirty="0">
              <a:solidFill>
                <a:schemeClr val="accent2">
                  <a:lumMod val="75000"/>
                </a:schemeClr>
              </a:solidFill>
            </a:endParaRPr>
          </a:p>
        </p:txBody>
      </p:sp>
    </p:spTree>
    <p:extLst>
      <p:ext uri="{BB962C8B-B14F-4D97-AF65-F5344CB8AC3E}">
        <p14:creationId xmlns:p14="http://schemas.microsoft.com/office/powerpoint/2010/main" val="1691727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EFE4A-1CBB-31DE-A3E5-4D0D6B59EC72}"/>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B2A6DD79-57F9-6EDA-4DFC-90230CA611A6}"/>
              </a:ext>
            </a:extLst>
          </p:cNvPr>
          <p:cNvSpPr txBox="1"/>
          <p:nvPr/>
        </p:nvSpPr>
        <p:spPr>
          <a:xfrm>
            <a:off x="971330" y="642221"/>
            <a:ext cx="7530644"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a:solidFill>
                  <a:schemeClr val="accent2">
                    <a:lumMod val="75000"/>
                  </a:schemeClr>
                </a:solidFill>
              </a:rPr>
              <a:t>Training and </a:t>
            </a:r>
            <a:r>
              <a:rPr lang="es-ES" altLang="en-US" sz="3600" dirty="0" err="1">
                <a:solidFill>
                  <a:schemeClr val="accent2">
                    <a:lumMod val="75000"/>
                  </a:schemeClr>
                </a:solidFill>
              </a:rPr>
              <a:t>evaluation</a:t>
            </a:r>
            <a:r>
              <a:rPr lang="es-ES" altLang="en-US" sz="3600" dirty="0">
                <a:solidFill>
                  <a:schemeClr val="accent2">
                    <a:lumMod val="75000"/>
                  </a:schemeClr>
                </a:solidFill>
              </a:rPr>
              <a:t> 9.0</a:t>
            </a:r>
          </a:p>
          <a:p>
            <a:endParaRPr lang="es-ES" sz="3600" dirty="0">
              <a:solidFill>
                <a:schemeClr val="accent2">
                  <a:lumMod val="75000"/>
                </a:schemeClr>
              </a:solidFill>
            </a:endParaRPr>
          </a:p>
        </p:txBody>
      </p:sp>
      <p:sp>
        <p:nvSpPr>
          <p:cNvPr id="2" name="1 Marcador de contenido">
            <a:extLst>
              <a:ext uri="{FF2B5EF4-FFF2-40B4-BE49-F238E27FC236}">
                <a16:creationId xmlns:a16="http://schemas.microsoft.com/office/drawing/2014/main" id="{282F56D6-2D30-EF2D-5C4E-62FBE943E1CA}"/>
              </a:ext>
            </a:extLst>
          </p:cNvPr>
          <p:cNvSpPr txBox="1">
            <a:spLocks/>
          </p:cNvSpPr>
          <p:nvPr/>
        </p:nvSpPr>
        <p:spPr>
          <a:xfrm>
            <a:off x="971328" y="1151042"/>
            <a:ext cx="9586801" cy="4640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342900" algn="l">
              <a:lnSpc>
                <a:spcPct val="200000"/>
              </a:lnSpc>
              <a:buClr>
                <a:schemeClr val="accent2">
                  <a:lumMod val="75000"/>
                </a:schemeClr>
              </a:buClr>
              <a:buFont typeface="Wingdings" panose="05000000000000000000" pitchFamily="2" charset="2"/>
              <a:buChar char="§"/>
            </a:pPr>
            <a:r>
              <a:rPr lang="es-ES" altLang="en-US" sz="2400" b="1" dirty="0">
                <a:solidFill>
                  <a:schemeClr val="accent2">
                    <a:lumMod val="75000"/>
                  </a:schemeClr>
                </a:solidFill>
              </a:rPr>
              <a:t>Neural </a:t>
            </a:r>
            <a:r>
              <a:rPr lang="es-ES" altLang="en-US" sz="2400" b="1" dirty="0" err="1">
                <a:solidFill>
                  <a:schemeClr val="accent2">
                    <a:lumMod val="75000"/>
                  </a:schemeClr>
                </a:solidFill>
              </a:rPr>
              <a:t>network</a:t>
            </a:r>
            <a:r>
              <a:rPr lang="es-ES" altLang="en-US" sz="2400" b="1" dirty="0">
                <a:solidFill>
                  <a:schemeClr val="accent2">
                    <a:lumMod val="75000"/>
                  </a:schemeClr>
                </a:solidFill>
              </a:rPr>
              <a:t> </a:t>
            </a:r>
            <a:r>
              <a:rPr lang="es-ES" altLang="en-US" sz="2400" b="1" dirty="0" err="1">
                <a:solidFill>
                  <a:schemeClr val="accent2">
                    <a:lumMod val="75000"/>
                  </a:schemeClr>
                </a:solidFill>
              </a:rPr>
              <a:t>for</a:t>
            </a:r>
            <a:r>
              <a:rPr lang="es-ES" altLang="en-US" sz="2400" b="1" dirty="0">
                <a:solidFill>
                  <a:schemeClr val="accent2">
                    <a:lumMod val="75000"/>
                  </a:schemeClr>
                </a:solidFill>
              </a:rPr>
              <a:t> the </a:t>
            </a:r>
            <a:r>
              <a:rPr lang="es-ES" altLang="en-US" sz="2400" b="1" dirty="0" err="1">
                <a:solidFill>
                  <a:schemeClr val="accent2">
                    <a:lumMod val="75000"/>
                  </a:schemeClr>
                </a:solidFill>
              </a:rPr>
              <a:t>separated</a:t>
            </a:r>
            <a:r>
              <a:rPr lang="es-ES" altLang="en-US" sz="2400" b="1" dirty="0">
                <a:solidFill>
                  <a:schemeClr val="accent2">
                    <a:lumMod val="75000"/>
                  </a:schemeClr>
                </a:solidFill>
              </a:rPr>
              <a:t> variables 2.0:</a:t>
            </a:r>
          </a:p>
          <a:p>
            <a:pPr marL="800100" lvl="1" algn="l">
              <a:lnSpc>
                <a:spcPct val="150000"/>
              </a:lnSpc>
              <a:buClr>
                <a:schemeClr val="accent2">
                  <a:lumMod val="75000"/>
                </a:schemeClr>
              </a:buClr>
              <a:buFont typeface="Arial" panose="020B0604020202020204" pitchFamily="34" charset="0"/>
              <a:buChar char="•"/>
            </a:pPr>
            <a:r>
              <a:rPr lang="en-US" sz="2400" b="1" dirty="0">
                <a:solidFill>
                  <a:schemeClr val="accent2">
                    <a:lumMod val="75000"/>
                  </a:schemeClr>
                </a:solidFill>
              </a:rPr>
              <a:t>Results:</a:t>
            </a:r>
            <a:endParaRPr lang="en-US" sz="2400" dirty="0">
              <a:solidFill>
                <a:schemeClr val="accent2">
                  <a:lumMod val="75000"/>
                </a:schemeClr>
              </a:solidFill>
            </a:endParaRPr>
          </a:p>
          <a:p>
            <a:pPr marL="342900" algn="l">
              <a:lnSpc>
                <a:spcPct val="200000"/>
              </a:lnSpc>
              <a:buClr>
                <a:schemeClr val="accent2">
                  <a:lumMod val="75000"/>
                </a:schemeClr>
              </a:buClr>
              <a:buFont typeface="Wingdings" panose="05000000000000000000" pitchFamily="2" charset="2"/>
              <a:buChar char="§"/>
            </a:pPr>
            <a:endParaRPr lang="es-ES" altLang="en-US" sz="2400" b="1" dirty="0">
              <a:solidFill>
                <a:schemeClr val="accent2">
                  <a:lumMod val="75000"/>
                </a:schemeClr>
              </a:solidFill>
            </a:endParaRPr>
          </a:p>
          <a:p>
            <a:pPr marL="342900" algn="l">
              <a:lnSpc>
                <a:spcPct val="200000"/>
              </a:lnSpc>
              <a:buClr>
                <a:schemeClr val="accent2">
                  <a:lumMod val="75000"/>
                </a:schemeClr>
              </a:buClr>
              <a:buFont typeface="Wingdings" panose="05000000000000000000" pitchFamily="2" charset="2"/>
              <a:buChar char="§"/>
            </a:pPr>
            <a:endParaRPr lang="en-US" altLang="en-US" sz="2000" dirty="0">
              <a:solidFill>
                <a:schemeClr val="accent2">
                  <a:lumMod val="75000"/>
                </a:schemeClr>
              </a:solidFill>
            </a:endParaRPr>
          </a:p>
        </p:txBody>
      </p:sp>
      <p:sp>
        <p:nvSpPr>
          <p:cNvPr id="3" name="Rectángulo 2">
            <a:extLst>
              <a:ext uri="{FF2B5EF4-FFF2-40B4-BE49-F238E27FC236}">
                <a16:creationId xmlns:a16="http://schemas.microsoft.com/office/drawing/2014/main" id="{58E9AD26-1467-8DF1-5500-5A6788552B3E}"/>
              </a:ext>
            </a:extLst>
          </p:cNvPr>
          <p:cNvSpPr/>
          <p:nvPr/>
        </p:nvSpPr>
        <p:spPr>
          <a:xfrm>
            <a:off x="8357604" y="2918273"/>
            <a:ext cx="3355022" cy="305128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marL="482600" lvl="1">
              <a:lnSpc>
                <a:spcPct val="200000"/>
              </a:lnSpc>
              <a:buClr>
                <a:schemeClr val="accent2">
                  <a:lumMod val="75000"/>
                </a:schemeClr>
              </a:buClr>
            </a:pPr>
            <a:r>
              <a:rPr lang="es-ES" altLang="en-US" b="1" u="sng" dirty="0">
                <a:solidFill>
                  <a:schemeClr val="accent2">
                    <a:lumMod val="75000"/>
                  </a:schemeClr>
                </a:solidFill>
              </a:rPr>
              <a:t>INITIAL PARAMETERS:</a:t>
            </a:r>
            <a:endParaRPr lang="es-ES" b="1" u="sng" dirty="0">
              <a:solidFill>
                <a:schemeClr val="accent2">
                  <a:lumMod val="75000"/>
                </a:schemeClr>
              </a:solidFill>
            </a:endParaRPr>
          </a:p>
          <a:p>
            <a:pPr marL="482600" lvl="2">
              <a:lnSpc>
                <a:spcPct val="200000"/>
              </a:lnSpc>
              <a:buClr>
                <a:schemeClr val="accent2">
                  <a:lumMod val="75000"/>
                </a:schemeClr>
              </a:buClr>
            </a:pPr>
            <a:r>
              <a:rPr lang="es-ES" sz="1200" b="1" dirty="0">
                <a:solidFill>
                  <a:schemeClr val="accent2">
                    <a:lumMod val="75000"/>
                  </a:schemeClr>
                </a:solidFill>
              </a:rPr>
              <a:t>BATCH_SIZE </a:t>
            </a:r>
            <a:r>
              <a:rPr lang="es-ES" sz="1200" dirty="0">
                <a:solidFill>
                  <a:schemeClr val="accent2">
                    <a:lumMod val="75000"/>
                  </a:schemeClr>
                </a:solidFill>
              </a:rPr>
              <a:t>= 16</a:t>
            </a:r>
          </a:p>
          <a:p>
            <a:pPr marL="482600" lvl="2">
              <a:lnSpc>
                <a:spcPct val="200000"/>
              </a:lnSpc>
              <a:buClr>
                <a:schemeClr val="accent2">
                  <a:lumMod val="75000"/>
                </a:schemeClr>
              </a:buClr>
            </a:pPr>
            <a:r>
              <a:rPr lang="es-ES" sz="1200" b="1" dirty="0">
                <a:solidFill>
                  <a:schemeClr val="accent2">
                    <a:lumMod val="75000"/>
                  </a:schemeClr>
                </a:solidFill>
              </a:rPr>
              <a:t>EPOCHS</a:t>
            </a:r>
            <a:r>
              <a:rPr lang="es-ES" sz="1200" dirty="0">
                <a:solidFill>
                  <a:schemeClr val="accent2">
                    <a:lumMod val="75000"/>
                  </a:schemeClr>
                </a:solidFill>
              </a:rPr>
              <a:t> = 20  </a:t>
            </a:r>
          </a:p>
          <a:p>
            <a:pPr marL="482600" lvl="2">
              <a:lnSpc>
                <a:spcPct val="200000"/>
              </a:lnSpc>
              <a:buClr>
                <a:schemeClr val="accent2">
                  <a:lumMod val="75000"/>
                </a:schemeClr>
              </a:buClr>
            </a:pPr>
            <a:r>
              <a:rPr lang="es-ES" sz="1200" b="1" dirty="0">
                <a:solidFill>
                  <a:schemeClr val="accent2">
                    <a:lumMod val="75000"/>
                  </a:schemeClr>
                </a:solidFill>
              </a:rPr>
              <a:t>LEARNING_RATE </a:t>
            </a:r>
            <a:r>
              <a:rPr lang="es-ES" sz="1200" dirty="0">
                <a:solidFill>
                  <a:schemeClr val="accent2">
                    <a:lumMod val="75000"/>
                  </a:schemeClr>
                </a:solidFill>
              </a:rPr>
              <a:t>= 1e-4</a:t>
            </a:r>
          </a:p>
          <a:p>
            <a:pPr marL="482600" lvl="2">
              <a:lnSpc>
                <a:spcPct val="200000"/>
              </a:lnSpc>
              <a:buClr>
                <a:schemeClr val="accent2">
                  <a:lumMod val="75000"/>
                </a:schemeClr>
              </a:buClr>
            </a:pPr>
            <a:r>
              <a:rPr lang="es-ES" sz="1200" b="1" dirty="0">
                <a:solidFill>
                  <a:schemeClr val="accent2">
                    <a:lumMod val="75000"/>
                  </a:schemeClr>
                </a:solidFill>
              </a:rPr>
              <a:t>EMBEDDING_SIZE </a:t>
            </a:r>
            <a:r>
              <a:rPr lang="es-ES" sz="1200" dirty="0">
                <a:solidFill>
                  <a:schemeClr val="accent2">
                    <a:lumMod val="75000"/>
                  </a:schemeClr>
                </a:solidFill>
              </a:rPr>
              <a:t>= 512 (word2vec)</a:t>
            </a:r>
          </a:p>
          <a:p>
            <a:pPr marL="482600" lvl="2">
              <a:lnSpc>
                <a:spcPct val="200000"/>
              </a:lnSpc>
              <a:buClr>
                <a:schemeClr val="accent2">
                  <a:lumMod val="75000"/>
                </a:schemeClr>
              </a:buClr>
            </a:pPr>
            <a:r>
              <a:rPr lang="es-ES" sz="1200" b="1" dirty="0">
                <a:solidFill>
                  <a:schemeClr val="accent2">
                    <a:lumMod val="75000"/>
                  </a:schemeClr>
                </a:solidFill>
              </a:rPr>
              <a:t>HIDDEN_SIZE </a:t>
            </a:r>
            <a:r>
              <a:rPr lang="es-ES" sz="1200" dirty="0">
                <a:solidFill>
                  <a:schemeClr val="accent2">
                    <a:lumMod val="75000"/>
                  </a:schemeClr>
                </a:solidFill>
              </a:rPr>
              <a:t>= 512</a:t>
            </a:r>
          </a:p>
          <a:p>
            <a:pPr marL="482600" lvl="2">
              <a:lnSpc>
                <a:spcPct val="200000"/>
              </a:lnSpc>
              <a:buClr>
                <a:schemeClr val="accent2">
                  <a:lumMod val="75000"/>
                </a:schemeClr>
              </a:buClr>
            </a:pPr>
            <a:r>
              <a:rPr lang="es-ES" sz="1200" b="1" dirty="0">
                <a:solidFill>
                  <a:schemeClr val="accent2">
                    <a:lumMod val="75000"/>
                  </a:schemeClr>
                </a:solidFill>
              </a:rPr>
              <a:t>NUM_LAYERS </a:t>
            </a:r>
            <a:r>
              <a:rPr lang="es-ES" sz="1200" dirty="0">
                <a:solidFill>
                  <a:schemeClr val="accent2">
                    <a:lumMod val="75000"/>
                  </a:schemeClr>
                </a:solidFill>
              </a:rPr>
              <a:t>= 4  </a:t>
            </a:r>
          </a:p>
          <a:p>
            <a:pPr marL="482600" lvl="2">
              <a:lnSpc>
                <a:spcPct val="200000"/>
              </a:lnSpc>
              <a:buClr>
                <a:schemeClr val="accent2">
                  <a:lumMod val="75000"/>
                </a:schemeClr>
              </a:buClr>
            </a:pPr>
            <a:r>
              <a:rPr lang="es-ES" sz="1200" b="1" dirty="0">
                <a:solidFill>
                  <a:schemeClr val="accent2">
                    <a:lumMod val="75000"/>
                  </a:schemeClr>
                </a:solidFill>
              </a:rPr>
              <a:t>OUTPUT_SIZE </a:t>
            </a:r>
            <a:r>
              <a:rPr lang="es-ES" sz="1200" dirty="0">
                <a:solidFill>
                  <a:schemeClr val="accent2">
                    <a:lumMod val="75000"/>
                  </a:schemeClr>
                </a:solidFill>
              </a:rPr>
              <a:t>= 1  </a:t>
            </a:r>
          </a:p>
        </p:txBody>
      </p:sp>
      <p:sp>
        <p:nvSpPr>
          <p:cNvPr id="9" name="CuadroTexto 8">
            <a:extLst>
              <a:ext uri="{FF2B5EF4-FFF2-40B4-BE49-F238E27FC236}">
                <a16:creationId xmlns:a16="http://schemas.microsoft.com/office/drawing/2014/main" id="{8C977318-25A3-895C-3576-14B366137C7C}"/>
              </a:ext>
            </a:extLst>
          </p:cNvPr>
          <p:cNvSpPr txBox="1"/>
          <p:nvPr/>
        </p:nvSpPr>
        <p:spPr>
          <a:xfrm>
            <a:off x="1151105" y="2803175"/>
            <a:ext cx="2787943" cy="461665"/>
          </a:xfrm>
          <a:prstGeom prst="rect">
            <a:avLst/>
          </a:prstGeom>
          <a:noFill/>
        </p:spPr>
        <p:txBody>
          <a:bodyPr wrap="none" rtlCol="0">
            <a:spAutoFit/>
          </a:bodyPr>
          <a:lstStyle/>
          <a:p>
            <a:pPr marL="342900" indent="-342900">
              <a:buFont typeface="Wingdings" panose="05000000000000000000" pitchFamily="2" charset="2"/>
              <a:buChar char="Ø"/>
            </a:pPr>
            <a:r>
              <a:rPr lang="es-ES" sz="2400" b="1" dirty="0">
                <a:solidFill>
                  <a:schemeClr val="accent2">
                    <a:lumMod val="75000"/>
                  </a:schemeClr>
                </a:solidFill>
                <a:latin typeface="Maven Pro"/>
                <a:sym typeface="Maven Pro"/>
              </a:rPr>
              <a:t>word2vec </a:t>
            </a:r>
            <a:r>
              <a:rPr lang="es-ES" sz="2400" b="1" dirty="0" err="1">
                <a:solidFill>
                  <a:schemeClr val="accent2">
                    <a:lumMod val="75000"/>
                  </a:schemeClr>
                </a:solidFill>
                <a:latin typeface="Maven Pro"/>
                <a:sym typeface="Maven Pro"/>
              </a:rPr>
              <a:t>vectors</a:t>
            </a:r>
            <a:endParaRPr lang="es-ES" sz="2400" b="1" dirty="0">
              <a:solidFill>
                <a:schemeClr val="accent2">
                  <a:lumMod val="75000"/>
                </a:schemeClr>
              </a:solidFill>
              <a:latin typeface="Maven Pro"/>
              <a:sym typeface="Maven Pro"/>
            </a:endParaRPr>
          </a:p>
        </p:txBody>
      </p:sp>
      <p:sp>
        <p:nvSpPr>
          <p:cNvPr id="5" name="CuadroTexto 4">
            <a:extLst>
              <a:ext uri="{FF2B5EF4-FFF2-40B4-BE49-F238E27FC236}">
                <a16:creationId xmlns:a16="http://schemas.microsoft.com/office/drawing/2014/main" id="{B356ACA1-C082-4CD0-60CD-3A9FF04E8065}"/>
              </a:ext>
            </a:extLst>
          </p:cNvPr>
          <p:cNvSpPr txBox="1"/>
          <p:nvPr/>
        </p:nvSpPr>
        <p:spPr>
          <a:xfrm>
            <a:off x="6056673" y="4126463"/>
            <a:ext cx="2008985" cy="954107"/>
          </a:xfrm>
          <a:prstGeom prst="rect">
            <a:avLst/>
          </a:prstGeom>
          <a:noFill/>
        </p:spPr>
        <p:txBody>
          <a:bodyPr wrap="square">
            <a:spAutoFit/>
          </a:bodyPr>
          <a:lstStyle/>
          <a:p>
            <a:r>
              <a:rPr lang="pt-BR" b="0" i="0" dirty="0">
                <a:solidFill>
                  <a:srgbClr val="1F1F1F"/>
                </a:solidFill>
                <a:effectLst/>
                <a:latin typeface="Courier New" panose="02070309020205020404" pitchFamily="49" charset="0"/>
              </a:rPr>
              <a:t>Test </a:t>
            </a:r>
            <a:r>
              <a:rPr lang="pt-BR" b="0" i="0" dirty="0" err="1">
                <a:solidFill>
                  <a:srgbClr val="1F1F1F"/>
                </a:solidFill>
                <a:effectLst/>
                <a:latin typeface="Courier New" panose="02070309020205020404" pitchFamily="49" charset="0"/>
              </a:rPr>
              <a:t>loss</a:t>
            </a:r>
            <a:r>
              <a:rPr lang="pt-BR" b="0" i="0" dirty="0">
                <a:solidFill>
                  <a:srgbClr val="1F1F1F"/>
                </a:solidFill>
                <a:effectLst/>
                <a:latin typeface="Courier New" panose="02070309020205020404" pitchFamily="49" charset="0"/>
              </a:rPr>
              <a:t>: 1.7698 </a:t>
            </a:r>
          </a:p>
          <a:p>
            <a:r>
              <a:rPr lang="pt-BR" b="0" i="0" dirty="0">
                <a:solidFill>
                  <a:srgbClr val="1F1F1F"/>
                </a:solidFill>
                <a:effectLst/>
                <a:latin typeface="Courier New" panose="02070309020205020404" pitchFamily="49" charset="0"/>
              </a:rPr>
              <a:t>Test MSE: 1.7722 </a:t>
            </a:r>
          </a:p>
          <a:p>
            <a:r>
              <a:rPr lang="pt-BR" b="0" i="0" dirty="0" err="1">
                <a:solidFill>
                  <a:srgbClr val="1F1F1F"/>
                </a:solidFill>
                <a:effectLst/>
                <a:latin typeface="Courier New" panose="02070309020205020404" pitchFamily="49" charset="0"/>
              </a:rPr>
              <a:t>rmse</a:t>
            </a:r>
            <a:r>
              <a:rPr lang="pt-BR" b="0" i="0" dirty="0">
                <a:solidFill>
                  <a:srgbClr val="1F1F1F"/>
                </a:solidFill>
                <a:effectLst/>
                <a:latin typeface="Courier New" panose="02070309020205020404" pitchFamily="49" charset="0"/>
              </a:rPr>
              <a:t>: 1.3313 </a:t>
            </a:r>
          </a:p>
          <a:p>
            <a:r>
              <a:rPr lang="en-US" b="0" i="0" dirty="0">
                <a:solidFill>
                  <a:srgbClr val="1F1F1F"/>
                </a:solidFill>
                <a:effectLst/>
                <a:latin typeface="Courier New" panose="02070309020205020404" pitchFamily="49" charset="0"/>
              </a:rPr>
              <a:t>Test R²:</a:t>
            </a:r>
            <a:r>
              <a:rPr lang="pt-BR" dirty="0">
                <a:solidFill>
                  <a:srgbClr val="1F1F1F"/>
                </a:solidFill>
                <a:latin typeface="Courier New" panose="02070309020205020404" pitchFamily="49" charset="0"/>
              </a:rPr>
              <a:t> </a:t>
            </a:r>
            <a:r>
              <a:rPr lang="pt-BR" b="0" i="0" dirty="0">
                <a:solidFill>
                  <a:srgbClr val="1F1F1F"/>
                </a:solidFill>
                <a:effectLst/>
                <a:latin typeface="Courier New" panose="02070309020205020404" pitchFamily="49" charset="0"/>
              </a:rPr>
              <a:t>-0.0032</a:t>
            </a:r>
            <a:endParaRPr lang="es-ES" dirty="0"/>
          </a:p>
        </p:txBody>
      </p:sp>
      <p:pic>
        <p:nvPicPr>
          <p:cNvPr id="6" name="Imagen 5" descr="Gráfico, Gráfico de líneas&#10;&#10;Descripción generada automáticamente">
            <a:extLst>
              <a:ext uri="{FF2B5EF4-FFF2-40B4-BE49-F238E27FC236}">
                <a16:creationId xmlns:a16="http://schemas.microsoft.com/office/drawing/2014/main" id="{947EB0CD-CBF6-9088-78E1-6DEAB88DA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49" y="3429000"/>
            <a:ext cx="4804279" cy="3154791"/>
          </a:xfrm>
          <a:prstGeom prst="rect">
            <a:avLst/>
          </a:prstGeom>
        </p:spPr>
      </p:pic>
    </p:spTree>
    <p:extLst>
      <p:ext uri="{BB962C8B-B14F-4D97-AF65-F5344CB8AC3E}">
        <p14:creationId xmlns:p14="http://schemas.microsoft.com/office/powerpoint/2010/main" val="4153924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35850-7813-2C04-963F-19C82325F0E5}"/>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404B2167-88D6-C970-75AE-AAE6684D0B42}"/>
              </a:ext>
            </a:extLst>
          </p:cNvPr>
          <p:cNvSpPr txBox="1"/>
          <p:nvPr/>
        </p:nvSpPr>
        <p:spPr>
          <a:xfrm>
            <a:off x="971330" y="642221"/>
            <a:ext cx="7530644"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err="1">
                <a:solidFill>
                  <a:schemeClr val="accent2">
                    <a:lumMod val="75000"/>
                  </a:schemeClr>
                </a:solidFill>
              </a:rPr>
              <a:t>Pretrained</a:t>
            </a:r>
            <a:r>
              <a:rPr lang="es-ES" altLang="en-US" sz="3600" dirty="0">
                <a:solidFill>
                  <a:schemeClr val="accent2">
                    <a:lumMod val="75000"/>
                  </a:schemeClr>
                </a:solidFill>
              </a:rPr>
              <a:t> </a:t>
            </a:r>
            <a:r>
              <a:rPr lang="es-ES" altLang="en-US" sz="3600" dirty="0" err="1">
                <a:solidFill>
                  <a:schemeClr val="accent2">
                    <a:lumMod val="75000"/>
                  </a:schemeClr>
                </a:solidFill>
              </a:rPr>
              <a:t>model</a:t>
            </a:r>
            <a:r>
              <a:rPr lang="es-ES" altLang="en-US" sz="3600" dirty="0">
                <a:solidFill>
                  <a:schemeClr val="accent2">
                    <a:lumMod val="75000"/>
                  </a:schemeClr>
                </a:solidFill>
              </a:rPr>
              <a:t> (</a:t>
            </a:r>
            <a:r>
              <a:rPr lang="es-ES" altLang="en-US" sz="3600" dirty="0" err="1">
                <a:solidFill>
                  <a:schemeClr val="accent2">
                    <a:lumMod val="75000"/>
                  </a:schemeClr>
                </a:solidFill>
              </a:rPr>
              <a:t>Hugging</a:t>
            </a:r>
            <a:r>
              <a:rPr lang="es-ES" altLang="en-US" sz="3600" dirty="0">
                <a:solidFill>
                  <a:schemeClr val="accent2">
                    <a:lumMod val="75000"/>
                  </a:schemeClr>
                </a:solidFill>
              </a:rPr>
              <a:t> </a:t>
            </a:r>
            <a:r>
              <a:rPr lang="es-ES" altLang="en-US" sz="3600" dirty="0" err="1">
                <a:solidFill>
                  <a:schemeClr val="accent2">
                    <a:lumMod val="75000"/>
                  </a:schemeClr>
                </a:solidFill>
              </a:rPr>
              <a:t>Face</a:t>
            </a:r>
            <a:r>
              <a:rPr lang="es-ES" altLang="en-US" sz="3600" dirty="0">
                <a:solidFill>
                  <a:schemeClr val="accent2">
                    <a:lumMod val="75000"/>
                  </a:schemeClr>
                </a:solidFill>
              </a:rPr>
              <a:t>)</a:t>
            </a:r>
          </a:p>
          <a:p>
            <a:endParaRPr lang="es-ES" sz="3600" dirty="0">
              <a:solidFill>
                <a:schemeClr val="accent2">
                  <a:lumMod val="75000"/>
                </a:schemeClr>
              </a:solidFill>
            </a:endParaRPr>
          </a:p>
        </p:txBody>
      </p:sp>
      <p:sp>
        <p:nvSpPr>
          <p:cNvPr id="2" name="1 Marcador de contenido">
            <a:extLst>
              <a:ext uri="{FF2B5EF4-FFF2-40B4-BE49-F238E27FC236}">
                <a16:creationId xmlns:a16="http://schemas.microsoft.com/office/drawing/2014/main" id="{980B6EA0-8D6C-D795-97BC-2BFE68D08E7A}"/>
              </a:ext>
            </a:extLst>
          </p:cNvPr>
          <p:cNvSpPr txBox="1">
            <a:spLocks/>
          </p:cNvSpPr>
          <p:nvPr/>
        </p:nvSpPr>
        <p:spPr>
          <a:xfrm>
            <a:off x="971330" y="1842550"/>
            <a:ext cx="9586801" cy="4640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342900" algn="l">
              <a:lnSpc>
                <a:spcPct val="200000"/>
              </a:lnSpc>
              <a:buClr>
                <a:schemeClr val="accent2">
                  <a:lumMod val="75000"/>
                </a:schemeClr>
              </a:buClr>
              <a:buFont typeface="Wingdings" panose="05000000000000000000" pitchFamily="2" charset="2"/>
              <a:buChar char="§"/>
            </a:pPr>
            <a:r>
              <a:rPr lang="es-ES" altLang="en-US" sz="2400" b="1" dirty="0" err="1">
                <a:solidFill>
                  <a:schemeClr val="accent2">
                    <a:lumMod val="75000"/>
                  </a:schemeClr>
                </a:solidFill>
              </a:rPr>
              <a:t>Transformer</a:t>
            </a:r>
            <a:r>
              <a:rPr lang="es-ES" altLang="en-US" sz="2400" b="1" dirty="0">
                <a:solidFill>
                  <a:schemeClr val="accent2">
                    <a:lumMod val="75000"/>
                  </a:schemeClr>
                </a:solidFill>
              </a:rPr>
              <a:t>:</a:t>
            </a:r>
          </a:p>
          <a:p>
            <a:pPr marL="800100" lvl="1" algn="l">
              <a:lnSpc>
                <a:spcPct val="150000"/>
              </a:lnSpc>
              <a:buClr>
                <a:schemeClr val="accent2">
                  <a:lumMod val="75000"/>
                </a:schemeClr>
              </a:buClr>
              <a:buFont typeface="Arial" panose="020B0604020202020204" pitchFamily="34" charset="0"/>
              <a:buChar char="•"/>
            </a:pPr>
            <a:r>
              <a:rPr lang="en-US" sz="2400" b="1" dirty="0">
                <a:solidFill>
                  <a:schemeClr val="accent2">
                    <a:lumMod val="75000"/>
                  </a:schemeClr>
                </a:solidFill>
              </a:rPr>
              <a:t>Steps:</a:t>
            </a:r>
          </a:p>
          <a:p>
            <a:pPr marL="482600" lvl="1" indent="0" algn="l">
              <a:buClr>
                <a:schemeClr val="accent2">
                  <a:lumMod val="75000"/>
                </a:schemeClr>
              </a:buClr>
            </a:pPr>
            <a:r>
              <a:rPr lang="en-US" sz="2400" b="1" dirty="0">
                <a:solidFill>
                  <a:schemeClr val="accent2">
                    <a:lumMod val="75000"/>
                  </a:schemeClr>
                </a:solidFill>
              </a:rPr>
              <a:t>	</a:t>
            </a:r>
            <a:r>
              <a:rPr lang="en-US" sz="2400" dirty="0">
                <a:solidFill>
                  <a:schemeClr val="accent2">
                    <a:lumMod val="75000"/>
                  </a:schemeClr>
                </a:solidFill>
              </a:rPr>
              <a:t> -Charge a transformer which has been </a:t>
            </a:r>
            <a:r>
              <a:rPr lang="en-US" sz="2400" dirty="0" err="1">
                <a:solidFill>
                  <a:schemeClr val="accent2">
                    <a:lumMod val="75000"/>
                  </a:schemeClr>
                </a:solidFill>
              </a:rPr>
              <a:t>traind</a:t>
            </a:r>
            <a:r>
              <a:rPr lang="en-US" sz="2400" dirty="0">
                <a:solidFill>
                  <a:schemeClr val="accent2">
                    <a:lumMod val="75000"/>
                  </a:schemeClr>
                </a:solidFill>
              </a:rPr>
              <a:t> with big amount of 	data (</a:t>
            </a:r>
            <a:r>
              <a:rPr lang="en-US" sz="2400" dirty="0" err="1">
                <a:solidFill>
                  <a:schemeClr val="accent2">
                    <a:lumMod val="75000"/>
                  </a:schemeClr>
                </a:solidFill>
              </a:rPr>
              <a:t>bert</a:t>
            </a:r>
            <a:r>
              <a:rPr lang="en-US" sz="2400" dirty="0">
                <a:solidFill>
                  <a:schemeClr val="accent2">
                    <a:lumMod val="75000"/>
                  </a:schemeClr>
                </a:solidFill>
              </a:rPr>
              <a:t>-base-uncased).</a:t>
            </a:r>
          </a:p>
          <a:p>
            <a:pPr marL="482600" lvl="1" indent="0" algn="l">
              <a:buClr>
                <a:schemeClr val="accent2">
                  <a:lumMod val="75000"/>
                </a:schemeClr>
              </a:buClr>
            </a:pPr>
            <a:r>
              <a:rPr lang="en-US" sz="2400" b="1" dirty="0">
                <a:solidFill>
                  <a:schemeClr val="accent2">
                    <a:lumMod val="75000"/>
                  </a:schemeClr>
                </a:solidFill>
              </a:rPr>
              <a:t>	</a:t>
            </a:r>
            <a:r>
              <a:rPr lang="en-US" sz="2400" dirty="0">
                <a:solidFill>
                  <a:schemeClr val="accent2">
                    <a:lumMod val="75000"/>
                  </a:schemeClr>
                </a:solidFill>
              </a:rPr>
              <a:t> -Fine-tuning the net by our data with a few iterations.</a:t>
            </a:r>
          </a:p>
          <a:p>
            <a:pPr marL="482600" lvl="1" indent="0" algn="l">
              <a:buClr>
                <a:schemeClr val="accent2">
                  <a:lumMod val="75000"/>
                </a:schemeClr>
              </a:buClr>
            </a:pPr>
            <a:endParaRPr lang="en-US" sz="2400" b="1" dirty="0">
              <a:solidFill>
                <a:schemeClr val="accent2">
                  <a:lumMod val="75000"/>
                </a:schemeClr>
              </a:solidFill>
            </a:endParaRPr>
          </a:p>
          <a:p>
            <a:pPr marL="482600" lvl="1" indent="0" algn="l">
              <a:buClr>
                <a:schemeClr val="accent2">
                  <a:lumMod val="75000"/>
                </a:schemeClr>
              </a:buClr>
            </a:pPr>
            <a:endParaRPr lang="es-ES" altLang="en-US" sz="2400" b="1" dirty="0">
              <a:solidFill>
                <a:schemeClr val="accent2">
                  <a:lumMod val="75000"/>
                </a:schemeClr>
              </a:solidFill>
            </a:endParaRPr>
          </a:p>
          <a:p>
            <a:pPr marL="342900" algn="l">
              <a:lnSpc>
                <a:spcPct val="200000"/>
              </a:lnSpc>
              <a:buClr>
                <a:schemeClr val="accent2">
                  <a:lumMod val="75000"/>
                </a:schemeClr>
              </a:buClr>
              <a:buFont typeface="Wingdings" panose="05000000000000000000" pitchFamily="2" charset="2"/>
              <a:buChar char="§"/>
            </a:pPr>
            <a:endParaRPr lang="en-US" altLang="en-US" sz="2000" dirty="0">
              <a:solidFill>
                <a:schemeClr val="accent2">
                  <a:lumMod val="75000"/>
                </a:schemeClr>
              </a:solidFill>
            </a:endParaRPr>
          </a:p>
        </p:txBody>
      </p:sp>
    </p:spTree>
    <p:extLst>
      <p:ext uri="{BB962C8B-B14F-4D97-AF65-F5344CB8AC3E}">
        <p14:creationId xmlns:p14="http://schemas.microsoft.com/office/powerpoint/2010/main" val="1427376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CE38B-D88A-29EF-7811-3B3E7A8DA3F5}"/>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EF902AF5-01B2-26FD-A07F-5BF90E560BC7}"/>
              </a:ext>
            </a:extLst>
          </p:cNvPr>
          <p:cNvSpPr txBox="1"/>
          <p:nvPr/>
        </p:nvSpPr>
        <p:spPr>
          <a:xfrm>
            <a:off x="971329" y="642221"/>
            <a:ext cx="9097703"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err="1">
                <a:solidFill>
                  <a:schemeClr val="accent2">
                    <a:lumMod val="75000"/>
                  </a:schemeClr>
                </a:solidFill>
              </a:rPr>
              <a:t>Pretrained</a:t>
            </a:r>
            <a:r>
              <a:rPr lang="es-ES" altLang="en-US" sz="3600" dirty="0">
                <a:solidFill>
                  <a:schemeClr val="accent2">
                    <a:lumMod val="75000"/>
                  </a:schemeClr>
                </a:solidFill>
              </a:rPr>
              <a:t> </a:t>
            </a:r>
            <a:r>
              <a:rPr lang="es-ES" altLang="en-US" sz="3600" dirty="0" err="1">
                <a:solidFill>
                  <a:schemeClr val="accent2">
                    <a:lumMod val="75000"/>
                  </a:schemeClr>
                </a:solidFill>
              </a:rPr>
              <a:t>model</a:t>
            </a:r>
            <a:r>
              <a:rPr lang="es-ES" altLang="en-US" sz="3600" dirty="0">
                <a:solidFill>
                  <a:schemeClr val="accent2">
                    <a:lumMod val="75000"/>
                  </a:schemeClr>
                </a:solidFill>
              </a:rPr>
              <a:t> (</a:t>
            </a:r>
            <a:r>
              <a:rPr lang="es-ES" altLang="en-US" sz="3600" dirty="0" err="1">
                <a:solidFill>
                  <a:schemeClr val="accent2">
                    <a:lumMod val="75000"/>
                  </a:schemeClr>
                </a:solidFill>
              </a:rPr>
              <a:t>Hugging</a:t>
            </a:r>
            <a:r>
              <a:rPr lang="es-ES" altLang="en-US" sz="3600" dirty="0">
                <a:solidFill>
                  <a:schemeClr val="accent2">
                    <a:lumMod val="75000"/>
                  </a:schemeClr>
                </a:solidFill>
              </a:rPr>
              <a:t> </a:t>
            </a:r>
            <a:r>
              <a:rPr lang="es-ES" altLang="en-US" sz="3600" dirty="0" err="1">
                <a:solidFill>
                  <a:schemeClr val="accent2">
                    <a:lumMod val="75000"/>
                  </a:schemeClr>
                </a:solidFill>
              </a:rPr>
              <a:t>Face</a:t>
            </a:r>
            <a:r>
              <a:rPr lang="es-ES" altLang="en-US" sz="3600" dirty="0">
                <a:solidFill>
                  <a:schemeClr val="accent2">
                    <a:lumMod val="75000"/>
                  </a:schemeClr>
                </a:solidFill>
              </a:rPr>
              <a:t>) 2.0</a:t>
            </a:r>
          </a:p>
          <a:p>
            <a:endParaRPr lang="es-ES" sz="3600" dirty="0">
              <a:solidFill>
                <a:schemeClr val="accent2">
                  <a:lumMod val="75000"/>
                </a:schemeClr>
              </a:solidFill>
            </a:endParaRPr>
          </a:p>
        </p:txBody>
      </p:sp>
      <p:sp>
        <p:nvSpPr>
          <p:cNvPr id="3" name="Rectángulo 2">
            <a:extLst>
              <a:ext uri="{FF2B5EF4-FFF2-40B4-BE49-F238E27FC236}">
                <a16:creationId xmlns:a16="http://schemas.microsoft.com/office/drawing/2014/main" id="{F1AFF051-B156-F259-0A1E-358CF82C921A}"/>
              </a:ext>
            </a:extLst>
          </p:cNvPr>
          <p:cNvSpPr/>
          <p:nvPr/>
        </p:nvSpPr>
        <p:spPr>
          <a:xfrm>
            <a:off x="1233720" y="2964946"/>
            <a:ext cx="2922019" cy="231262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marL="482600" lvl="1">
              <a:lnSpc>
                <a:spcPct val="200000"/>
              </a:lnSpc>
              <a:buClr>
                <a:schemeClr val="accent2">
                  <a:lumMod val="75000"/>
                </a:schemeClr>
              </a:buClr>
            </a:pPr>
            <a:r>
              <a:rPr lang="es-ES" altLang="en-US" b="1" u="sng" dirty="0">
                <a:solidFill>
                  <a:schemeClr val="accent2">
                    <a:lumMod val="75000"/>
                  </a:schemeClr>
                </a:solidFill>
              </a:rPr>
              <a:t>INITIAL PARAMETERS:</a:t>
            </a:r>
            <a:endParaRPr lang="es-ES" b="1" u="sng" dirty="0">
              <a:solidFill>
                <a:schemeClr val="accent2">
                  <a:lumMod val="75000"/>
                </a:schemeClr>
              </a:solidFill>
            </a:endParaRPr>
          </a:p>
          <a:p>
            <a:pPr marL="482600" lvl="2">
              <a:lnSpc>
                <a:spcPct val="200000"/>
              </a:lnSpc>
              <a:buClr>
                <a:schemeClr val="accent2">
                  <a:lumMod val="75000"/>
                </a:schemeClr>
              </a:buClr>
            </a:pPr>
            <a:r>
              <a:rPr lang="es-ES" sz="1200" b="1" dirty="0">
                <a:solidFill>
                  <a:schemeClr val="accent2">
                    <a:lumMod val="75000"/>
                  </a:schemeClr>
                </a:solidFill>
              </a:rPr>
              <a:t>BATCH_SIZE </a:t>
            </a:r>
            <a:r>
              <a:rPr lang="es-ES" sz="1200" dirty="0">
                <a:solidFill>
                  <a:schemeClr val="accent2">
                    <a:lumMod val="75000"/>
                  </a:schemeClr>
                </a:solidFill>
              </a:rPr>
              <a:t>= 16</a:t>
            </a:r>
          </a:p>
          <a:p>
            <a:pPr marL="482600" lvl="2">
              <a:lnSpc>
                <a:spcPct val="200000"/>
              </a:lnSpc>
              <a:buClr>
                <a:schemeClr val="accent2">
                  <a:lumMod val="75000"/>
                </a:schemeClr>
              </a:buClr>
            </a:pPr>
            <a:r>
              <a:rPr lang="es-ES" sz="1200" b="1" dirty="0">
                <a:solidFill>
                  <a:schemeClr val="accent2">
                    <a:lumMod val="75000"/>
                  </a:schemeClr>
                </a:solidFill>
              </a:rPr>
              <a:t>EPOCHS</a:t>
            </a:r>
            <a:r>
              <a:rPr lang="es-ES" sz="1200" dirty="0">
                <a:solidFill>
                  <a:schemeClr val="accent2">
                    <a:lumMod val="75000"/>
                  </a:schemeClr>
                </a:solidFill>
              </a:rPr>
              <a:t> = 1  </a:t>
            </a:r>
          </a:p>
          <a:p>
            <a:pPr marL="482600" lvl="2">
              <a:lnSpc>
                <a:spcPct val="200000"/>
              </a:lnSpc>
              <a:buClr>
                <a:schemeClr val="accent2">
                  <a:lumMod val="75000"/>
                </a:schemeClr>
              </a:buClr>
            </a:pPr>
            <a:r>
              <a:rPr lang="es-ES" sz="1200" b="1" dirty="0">
                <a:solidFill>
                  <a:schemeClr val="accent2">
                    <a:lumMod val="75000"/>
                  </a:schemeClr>
                </a:solidFill>
              </a:rPr>
              <a:t>LEARNING_RATE </a:t>
            </a:r>
            <a:r>
              <a:rPr lang="es-ES" sz="1200" dirty="0">
                <a:solidFill>
                  <a:schemeClr val="accent2">
                    <a:lumMod val="75000"/>
                  </a:schemeClr>
                </a:solidFill>
              </a:rPr>
              <a:t>= 5e-5</a:t>
            </a:r>
          </a:p>
          <a:p>
            <a:pPr marL="482600" lvl="2">
              <a:lnSpc>
                <a:spcPct val="200000"/>
              </a:lnSpc>
              <a:buClr>
                <a:schemeClr val="accent2">
                  <a:lumMod val="75000"/>
                </a:schemeClr>
              </a:buClr>
            </a:pPr>
            <a:r>
              <a:rPr lang="es-ES" sz="1200" b="1" dirty="0">
                <a:solidFill>
                  <a:schemeClr val="accent2">
                    <a:lumMod val="75000"/>
                  </a:schemeClr>
                </a:solidFill>
              </a:rPr>
              <a:t>EMBEDDING_SIZE </a:t>
            </a:r>
            <a:r>
              <a:rPr lang="es-ES" sz="1200" dirty="0">
                <a:solidFill>
                  <a:schemeClr val="accent2">
                    <a:lumMod val="75000"/>
                  </a:schemeClr>
                </a:solidFill>
              </a:rPr>
              <a:t>= 768  (Bert)</a:t>
            </a:r>
          </a:p>
          <a:p>
            <a:pPr marL="482600" lvl="2">
              <a:lnSpc>
                <a:spcPct val="200000"/>
              </a:lnSpc>
              <a:buClr>
                <a:schemeClr val="accent2">
                  <a:lumMod val="75000"/>
                </a:schemeClr>
              </a:buClr>
            </a:pPr>
            <a:r>
              <a:rPr lang="es-ES" sz="1200" b="1" dirty="0" err="1">
                <a:solidFill>
                  <a:schemeClr val="accent2">
                    <a:lumMod val="75000"/>
                  </a:schemeClr>
                </a:solidFill>
              </a:rPr>
              <a:t>Warmup_steps</a:t>
            </a:r>
            <a:r>
              <a:rPr lang="es-ES" sz="1200" b="1" dirty="0">
                <a:solidFill>
                  <a:schemeClr val="accent2">
                    <a:lumMod val="75000"/>
                  </a:schemeClr>
                </a:solidFill>
              </a:rPr>
              <a:t> </a:t>
            </a:r>
            <a:r>
              <a:rPr lang="es-ES" sz="1200" dirty="0">
                <a:solidFill>
                  <a:schemeClr val="accent2">
                    <a:lumMod val="75000"/>
                  </a:schemeClr>
                </a:solidFill>
              </a:rPr>
              <a:t>= 100  </a:t>
            </a:r>
          </a:p>
        </p:txBody>
      </p:sp>
      <p:pic>
        <p:nvPicPr>
          <p:cNvPr id="5" name="Imagen 4" descr="Gráfico&#10;&#10;Descripción generada automáticamente con confianza baja">
            <a:extLst>
              <a:ext uri="{FF2B5EF4-FFF2-40B4-BE49-F238E27FC236}">
                <a16:creationId xmlns:a16="http://schemas.microsoft.com/office/drawing/2014/main" id="{5D38031B-951F-5CD2-7590-A34860B3F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757" y="2339117"/>
            <a:ext cx="6785011" cy="3564278"/>
          </a:xfrm>
          <a:prstGeom prst="rect">
            <a:avLst/>
          </a:prstGeom>
        </p:spPr>
      </p:pic>
    </p:spTree>
    <p:extLst>
      <p:ext uri="{BB962C8B-B14F-4D97-AF65-F5344CB8AC3E}">
        <p14:creationId xmlns:p14="http://schemas.microsoft.com/office/powerpoint/2010/main" val="3947659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3B3FE-53AD-6163-7D96-C7DC833F8D2D}"/>
            </a:ext>
          </a:extLst>
        </p:cNvPr>
        <p:cNvGrpSpPr/>
        <p:nvPr/>
      </p:nvGrpSpPr>
      <p:grpSpPr>
        <a:xfrm>
          <a:off x="0" y="0"/>
          <a:ext cx="0" cy="0"/>
          <a:chOff x="0" y="0"/>
          <a:chExt cx="0" cy="0"/>
        </a:xfrm>
      </p:grpSpPr>
      <p:sp>
        <p:nvSpPr>
          <p:cNvPr id="8" name="1 Marcador de contenido">
            <a:extLst>
              <a:ext uri="{FF2B5EF4-FFF2-40B4-BE49-F238E27FC236}">
                <a16:creationId xmlns:a16="http://schemas.microsoft.com/office/drawing/2014/main" id="{6DBF0784-59D3-99EE-74E9-A12A728114FB}"/>
              </a:ext>
            </a:extLst>
          </p:cNvPr>
          <p:cNvSpPr txBox="1">
            <a:spLocks/>
          </p:cNvSpPr>
          <p:nvPr/>
        </p:nvSpPr>
        <p:spPr>
          <a:xfrm>
            <a:off x="971331" y="1288553"/>
            <a:ext cx="9117549" cy="987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514350" indent="-514350" algn="l">
              <a:lnSpc>
                <a:spcPct val="200000"/>
              </a:lnSpc>
              <a:buClr>
                <a:schemeClr val="accent2">
                  <a:lumMod val="75000"/>
                </a:schemeClr>
              </a:buClr>
              <a:buFont typeface="+mj-lt"/>
              <a:buAutoNum type="arabicPeriod"/>
            </a:pPr>
            <a:r>
              <a:rPr lang="es-ES" altLang="en-US" sz="2400" dirty="0">
                <a:solidFill>
                  <a:srgbClr val="002845"/>
                </a:solidFill>
              </a:rPr>
              <a:t>MSE and R^2 score </a:t>
            </a:r>
            <a:r>
              <a:rPr lang="es-ES" altLang="en-US" sz="2400" dirty="0" err="1">
                <a:solidFill>
                  <a:srgbClr val="002845"/>
                </a:solidFill>
              </a:rPr>
              <a:t>results</a:t>
            </a:r>
            <a:endParaRPr lang="es-ES" altLang="en-US" sz="2400" dirty="0">
              <a:solidFill>
                <a:srgbClr val="002845"/>
              </a:solidFill>
            </a:endParaRPr>
          </a:p>
        </p:txBody>
      </p:sp>
      <p:sp>
        <p:nvSpPr>
          <p:cNvPr id="10" name="CuadroTexto 9">
            <a:extLst>
              <a:ext uri="{FF2B5EF4-FFF2-40B4-BE49-F238E27FC236}">
                <a16:creationId xmlns:a16="http://schemas.microsoft.com/office/drawing/2014/main" id="{124C0C6F-7D2B-E467-A402-2698FDE694FE}"/>
              </a:ext>
            </a:extLst>
          </p:cNvPr>
          <p:cNvSpPr txBox="1"/>
          <p:nvPr/>
        </p:nvSpPr>
        <p:spPr>
          <a:xfrm>
            <a:off x="971330" y="642221"/>
            <a:ext cx="7530644"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err="1">
                <a:solidFill>
                  <a:schemeClr val="accent2">
                    <a:lumMod val="75000"/>
                  </a:schemeClr>
                </a:solidFill>
              </a:rPr>
              <a:t>Comparison</a:t>
            </a:r>
            <a:r>
              <a:rPr lang="es-ES" altLang="en-US" sz="3600" dirty="0">
                <a:solidFill>
                  <a:schemeClr val="accent2">
                    <a:lumMod val="75000"/>
                  </a:schemeClr>
                </a:solidFill>
              </a:rPr>
              <a:t> </a:t>
            </a:r>
            <a:r>
              <a:rPr lang="es-ES" altLang="en-US" sz="3600" dirty="0" err="1">
                <a:solidFill>
                  <a:schemeClr val="accent2">
                    <a:lumMod val="75000"/>
                  </a:schemeClr>
                </a:solidFill>
              </a:rPr>
              <a:t>of</a:t>
            </a:r>
            <a:r>
              <a:rPr lang="es-ES" altLang="en-US" sz="3600" dirty="0">
                <a:solidFill>
                  <a:schemeClr val="accent2">
                    <a:lumMod val="75000"/>
                  </a:schemeClr>
                </a:solidFill>
              </a:rPr>
              <a:t> the </a:t>
            </a:r>
            <a:r>
              <a:rPr lang="es-ES" altLang="en-US" sz="3600" dirty="0" err="1">
                <a:solidFill>
                  <a:schemeClr val="accent2">
                    <a:lumMod val="75000"/>
                  </a:schemeClr>
                </a:solidFill>
              </a:rPr>
              <a:t>results</a:t>
            </a:r>
            <a:endParaRPr lang="es-ES" altLang="en-US" sz="3600" dirty="0">
              <a:solidFill>
                <a:schemeClr val="accent2">
                  <a:lumMod val="75000"/>
                </a:schemeClr>
              </a:solidFill>
            </a:endParaRPr>
          </a:p>
          <a:p>
            <a:endParaRPr lang="es-ES" sz="3600" dirty="0">
              <a:solidFill>
                <a:schemeClr val="accent2">
                  <a:lumMod val="75000"/>
                </a:schemeClr>
              </a:solidFill>
            </a:endParaRPr>
          </a:p>
        </p:txBody>
      </p:sp>
      <p:graphicFrame>
        <p:nvGraphicFramePr>
          <p:cNvPr id="4" name="Tabla 3">
            <a:extLst>
              <a:ext uri="{FF2B5EF4-FFF2-40B4-BE49-F238E27FC236}">
                <a16:creationId xmlns:a16="http://schemas.microsoft.com/office/drawing/2014/main" id="{F5CE50F2-C3D9-A6E6-10F5-B8174CC11C2F}"/>
              </a:ext>
            </a:extLst>
          </p:cNvPr>
          <p:cNvGraphicFramePr>
            <a:graphicFrameLocks noGrp="1"/>
          </p:cNvGraphicFramePr>
          <p:nvPr>
            <p:extLst>
              <p:ext uri="{D42A27DB-BD31-4B8C-83A1-F6EECF244321}">
                <p14:modId xmlns:p14="http://schemas.microsoft.com/office/powerpoint/2010/main" val="4071096557"/>
              </p:ext>
            </p:extLst>
          </p:nvPr>
        </p:nvGraphicFramePr>
        <p:xfrm>
          <a:off x="2197100" y="2592249"/>
          <a:ext cx="7797800" cy="2814638"/>
        </p:xfrm>
        <a:graphic>
          <a:graphicData uri="http://schemas.openxmlformats.org/drawingml/2006/table">
            <a:tbl>
              <a:tblPr>
                <a:tableStyleId>{284E427A-3D55-4303-BF80-6455036E1DE7}</a:tableStyleId>
              </a:tblPr>
              <a:tblGrid>
                <a:gridCol w="1785478">
                  <a:extLst>
                    <a:ext uri="{9D8B030D-6E8A-4147-A177-3AD203B41FA5}">
                      <a16:colId xmlns:a16="http://schemas.microsoft.com/office/drawing/2014/main" val="2078827099"/>
                    </a:ext>
                  </a:extLst>
                </a:gridCol>
                <a:gridCol w="2263765">
                  <a:extLst>
                    <a:ext uri="{9D8B030D-6E8A-4147-A177-3AD203B41FA5}">
                      <a16:colId xmlns:a16="http://schemas.microsoft.com/office/drawing/2014/main" val="2954673260"/>
                    </a:ext>
                  </a:extLst>
                </a:gridCol>
                <a:gridCol w="2816777">
                  <a:extLst>
                    <a:ext uri="{9D8B030D-6E8A-4147-A177-3AD203B41FA5}">
                      <a16:colId xmlns:a16="http://schemas.microsoft.com/office/drawing/2014/main" val="907054141"/>
                    </a:ext>
                  </a:extLst>
                </a:gridCol>
                <a:gridCol w="931780">
                  <a:extLst>
                    <a:ext uri="{9D8B030D-6E8A-4147-A177-3AD203B41FA5}">
                      <a16:colId xmlns:a16="http://schemas.microsoft.com/office/drawing/2014/main" val="1708155416"/>
                    </a:ext>
                  </a:extLst>
                </a:gridCol>
              </a:tblGrid>
              <a:tr h="409402">
                <a:tc>
                  <a:txBody>
                    <a:bodyPr/>
                    <a:lstStyle/>
                    <a:p>
                      <a:pPr algn="l" fontAlgn="b"/>
                      <a:endParaRPr lang="es-ES" sz="14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s-ES" sz="1400" b="1" u="none" strike="noStrike" dirty="0" err="1">
                          <a:solidFill>
                            <a:srgbClr val="000000"/>
                          </a:solidFill>
                          <a:effectLst/>
                        </a:rPr>
                        <a:t>Vectorization</a:t>
                      </a:r>
                      <a:endParaRPr lang="es-ES" sz="14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s-ES" sz="1400" b="1" u="none" strike="noStrike" dirty="0">
                          <a:solidFill>
                            <a:srgbClr val="000000"/>
                          </a:solidFill>
                          <a:effectLst/>
                        </a:rPr>
                        <a:t>MSE (</a:t>
                      </a:r>
                      <a:r>
                        <a:rPr lang="es-ES" sz="1400" b="1" u="none" strike="noStrike" dirty="0" err="1">
                          <a:solidFill>
                            <a:srgbClr val="000000"/>
                          </a:solidFill>
                          <a:effectLst/>
                        </a:rPr>
                        <a:t>Minimun</a:t>
                      </a:r>
                      <a:r>
                        <a:rPr lang="es-ES" sz="1400" b="1" u="none" strike="noStrike" dirty="0">
                          <a:solidFill>
                            <a:srgbClr val="000000"/>
                          </a:solidFill>
                          <a:effectLst/>
                        </a:rPr>
                        <a:t> Square Error)</a:t>
                      </a:r>
                      <a:endParaRPr lang="es-ES" sz="14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s-ES" sz="1400" b="1" u="none" strike="noStrike" dirty="0">
                          <a:solidFill>
                            <a:srgbClr val="000000"/>
                          </a:solidFill>
                          <a:effectLst/>
                        </a:rPr>
                        <a:t>R^2 score</a:t>
                      </a:r>
                      <a:endParaRPr lang="es-ES" sz="14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123944920"/>
                  </a:ext>
                </a:extLst>
              </a:tr>
              <a:tr h="409402">
                <a:tc>
                  <a:txBody>
                    <a:bodyPr/>
                    <a:lstStyle/>
                    <a:p>
                      <a:pPr algn="ctr" fontAlgn="ctr"/>
                      <a:r>
                        <a:rPr lang="es-ES" sz="1400" b="1" u="none" strike="noStrike">
                          <a:solidFill>
                            <a:srgbClr val="000000"/>
                          </a:solidFill>
                          <a:effectLst/>
                        </a:rPr>
                        <a:t>Random Forest</a:t>
                      </a:r>
                      <a:endParaRPr lang="es-E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s-ES" sz="1400" b="0" u="none" strike="noStrike">
                          <a:solidFill>
                            <a:srgbClr val="000000"/>
                          </a:solidFill>
                          <a:effectLst/>
                        </a:rPr>
                        <a:t>word2vec</a:t>
                      </a:r>
                      <a:endParaRPr lang="es-E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s-ES" sz="1400" b="0" u="none" strike="noStrike" dirty="0">
                          <a:solidFill>
                            <a:srgbClr val="1F1F1F"/>
                          </a:solidFill>
                          <a:effectLst/>
                        </a:rPr>
                        <a:t>1,3173</a:t>
                      </a:r>
                      <a:endParaRPr lang="es-ES" sz="1400" b="0" i="0" u="none" strike="noStrike" dirty="0">
                        <a:solidFill>
                          <a:srgbClr val="1F1F1F"/>
                        </a:solidFill>
                        <a:effectLst/>
                        <a:latin typeface="Courier New" panose="02070309020205020404" pitchFamily="49" charset="0"/>
                      </a:endParaRPr>
                    </a:p>
                  </a:txBody>
                  <a:tcPr marL="7620" marR="7620" marT="7620" marB="0" anchor="ctr"/>
                </a:tc>
                <a:tc>
                  <a:txBody>
                    <a:bodyPr/>
                    <a:lstStyle/>
                    <a:p>
                      <a:pPr algn="ctr" fontAlgn="b"/>
                      <a:r>
                        <a:rPr lang="es-ES" sz="1400" b="0" u="none" strike="noStrike">
                          <a:solidFill>
                            <a:srgbClr val="1F1F1F"/>
                          </a:solidFill>
                          <a:effectLst/>
                        </a:rPr>
                        <a:t>0,2815</a:t>
                      </a:r>
                      <a:endParaRPr lang="es-ES" sz="1400" b="0" i="0" u="none" strike="noStrike">
                        <a:solidFill>
                          <a:srgbClr val="1F1F1F"/>
                        </a:solidFill>
                        <a:effectLst/>
                        <a:latin typeface="Courier New" panose="02070309020205020404" pitchFamily="49" charset="0"/>
                      </a:endParaRPr>
                    </a:p>
                  </a:txBody>
                  <a:tcPr marL="7620" marR="7620" marT="7620" marB="0" anchor="ctr"/>
                </a:tc>
                <a:extLst>
                  <a:ext uri="{0D108BD9-81ED-4DB2-BD59-A6C34878D82A}">
                    <a16:rowId xmlns:a16="http://schemas.microsoft.com/office/drawing/2014/main" val="363538398"/>
                  </a:ext>
                </a:extLst>
              </a:tr>
              <a:tr h="409402">
                <a:tc>
                  <a:txBody>
                    <a:bodyPr/>
                    <a:lstStyle/>
                    <a:p>
                      <a:pPr algn="ctr" fontAlgn="ctr"/>
                      <a:r>
                        <a:rPr lang="es-ES" sz="1400" b="1" u="none" strike="noStrike">
                          <a:solidFill>
                            <a:srgbClr val="000000"/>
                          </a:solidFill>
                          <a:effectLst/>
                        </a:rPr>
                        <a:t>SVM</a:t>
                      </a:r>
                      <a:endParaRPr lang="es-E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s-ES" sz="1400" b="0" u="none" strike="noStrike">
                          <a:solidFill>
                            <a:srgbClr val="000000"/>
                          </a:solidFill>
                          <a:effectLst/>
                        </a:rPr>
                        <a:t>word2vec</a:t>
                      </a:r>
                      <a:endParaRPr lang="es-E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s-ES" sz="1400" b="0" u="none" strike="noStrike">
                          <a:solidFill>
                            <a:srgbClr val="1F1F1F"/>
                          </a:solidFill>
                          <a:effectLst/>
                        </a:rPr>
                        <a:t>1,6481</a:t>
                      </a:r>
                      <a:endParaRPr lang="es-ES" sz="1400" b="0" i="0" u="none" strike="noStrike">
                        <a:solidFill>
                          <a:srgbClr val="1F1F1F"/>
                        </a:solidFill>
                        <a:effectLst/>
                        <a:latin typeface="Courier New" panose="02070309020205020404" pitchFamily="49" charset="0"/>
                      </a:endParaRPr>
                    </a:p>
                  </a:txBody>
                  <a:tcPr marL="7620" marR="7620" marT="7620" marB="0" anchor="ctr"/>
                </a:tc>
                <a:tc>
                  <a:txBody>
                    <a:bodyPr/>
                    <a:lstStyle/>
                    <a:p>
                      <a:pPr algn="ctr" fontAlgn="b"/>
                      <a:r>
                        <a:rPr lang="es-ES" sz="1400" b="0" u="none" strike="noStrike">
                          <a:solidFill>
                            <a:srgbClr val="1F1F1F"/>
                          </a:solidFill>
                          <a:effectLst/>
                        </a:rPr>
                        <a:t>0,1011</a:t>
                      </a:r>
                      <a:endParaRPr lang="es-ES" sz="1400" b="0" i="0" u="none" strike="noStrike">
                        <a:solidFill>
                          <a:srgbClr val="1F1F1F"/>
                        </a:solidFill>
                        <a:effectLst/>
                        <a:latin typeface="Courier New" panose="02070309020205020404" pitchFamily="49" charset="0"/>
                      </a:endParaRPr>
                    </a:p>
                  </a:txBody>
                  <a:tcPr marL="7620" marR="7620" marT="7620" marB="0" anchor="ctr"/>
                </a:tc>
                <a:extLst>
                  <a:ext uri="{0D108BD9-81ED-4DB2-BD59-A6C34878D82A}">
                    <a16:rowId xmlns:a16="http://schemas.microsoft.com/office/drawing/2014/main" val="3602598979"/>
                  </a:ext>
                </a:extLst>
              </a:tr>
              <a:tr h="409402">
                <a:tc rowSpan="2">
                  <a:txBody>
                    <a:bodyPr/>
                    <a:lstStyle/>
                    <a:p>
                      <a:pPr algn="ctr" fontAlgn="ctr"/>
                      <a:r>
                        <a:rPr lang="es-ES" sz="1400" b="1" u="none" strike="noStrike">
                          <a:solidFill>
                            <a:srgbClr val="000000"/>
                          </a:solidFill>
                          <a:effectLst/>
                        </a:rPr>
                        <a:t>Concatenated Neural Network</a:t>
                      </a:r>
                      <a:endParaRPr lang="es-E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s-ES" sz="1400" b="0" u="none" strike="noStrike">
                          <a:solidFill>
                            <a:srgbClr val="000000"/>
                          </a:solidFill>
                          <a:effectLst/>
                        </a:rPr>
                        <a:t>word2vec</a:t>
                      </a:r>
                      <a:endParaRPr lang="es-E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s-ES" sz="1400" b="0" u="none" strike="noStrike">
                          <a:solidFill>
                            <a:srgbClr val="1F1F1F"/>
                          </a:solidFill>
                          <a:effectLst/>
                        </a:rPr>
                        <a:t>1,7676</a:t>
                      </a:r>
                      <a:endParaRPr lang="es-ES" sz="1400" b="0" i="0" u="none" strike="noStrike">
                        <a:solidFill>
                          <a:srgbClr val="1F1F1F"/>
                        </a:solidFill>
                        <a:effectLst/>
                        <a:latin typeface="Courier New" panose="02070309020205020404" pitchFamily="49" charset="0"/>
                      </a:endParaRPr>
                    </a:p>
                  </a:txBody>
                  <a:tcPr marL="7620" marR="7620" marT="7620" marB="0" anchor="ctr"/>
                </a:tc>
                <a:tc>
                  <a:txBody>
                    <a:bodyPr/>
                    <a:lstStyle/>
                    <a:p>
                      <a:pPr algn="ctr" fontAlgn="b"/>
                      <a:r>
                        <a:rPr lang="es-ES" sz="1400" b="0" u="none" strike="noStrike">
                          <a:solidFill>
                            <a:srgbClr val="1F1F1F"/>
                          </a:solidFill>
                          <a:effectLst/>
                        </a:rPr>
                        <a:t>0,0359</a:t>
                      </a:r>
                      <a:endParaRPr lang="es-ES" sz="1400" b="0" i="0" u="none" strike="noStrike">
                        <a:solidFill>
                          <a:srgbClr val="1F1F1F"/>
                        </a:solidFill>
                        <a:effectLst/>
                        <a:latin typeface="Courier New" panose="02070309020205020404" pitchFamily="49" charset="0"/>
                      </a:endParaRPr>
                    </a:p>
                  </a:txBody>
                  <a:tcPr marL="7620" marR="7620" marT="7620" marB="0" anchor="ctr"/>
                </a:tc>
                <a:extLst>
                  <a:ext uri="{0D108BD9-81ED-4DB2-BD59-A6C34878D82A}">
                    <a16:rowId xmlns:a16="http://schemas.microsoft.com/office/drawing/2014/main" val="2356394006"/>
                  </a:ext>
                </a:extLst>
              </a:tr>
              <a:tr h="409402">
                <a:tc vMerge="1">
                  <a:txBody>
                    <a:bodyPr/>
                    <a:lstStyle/>
                    <a:p>
                      <a:endParaRPr lang="es-ES"/>
                    </a:p>
                  </a:txBody>
                  <a:tcPr/>
                </a:tc>
                <a:tc>
                  <a:txBody>
                    <a:bodyPr/>
                    <a:lstStyle/>
                    <a:p>
                      <a:pPr algn="ctr" fontAlgn="b"/>
                      <a:r>
                        <a:rPr lang="es-ES" sz="1400" b="0" u="none" strike="noStrike">
                          <a:solidFill>
                            <a:srgbClr val="000000"/>
                          </a:solidFill>
                          <a:effectLst/>
                        </a:rPr>
                        <a:t>Bert</a:t>
                      </a:r>
                      <a:endParaRPr lang="es-E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s-ES" sz="1400" b="0" u="none" strike="noStrike">
                          <a:solidFill>
                            <a:srgbClr val="1F1F1F"/>
                          </a:solidFill>
                          <a:effectLst/>
                        </a:rPr>
                        <a:t>1,5706</a:t>
                      </a:r>
                      <a:endParaRPr lang="es-ES" sz="1400" b="0" i="0" u="none" strike="noStrike">
                        <a:solidFill>
                          <a:srgbClr val="1F1F1F"/>
                        </a:solidFill>
                        <a:effectLst/>
                        <a:latin typeface="Courier New" panose="02070309020205020404" pitchFamily="49" charset="0"/>
                      </a:endParaRPr>
                    </a:p>
                  </a:txBody>
                  <a:tcPr marL="7620" marR="7620" marT="7620" marB="0" anchor="ctr"/>
                </a:tc>
                <a:tc>
                  <a:txBody>
                    <a:bodyPr/>
                    <a:lstStyle/>
                    <a:p>
                      <a:pPr algn="ctr" fontAlgn="b"/>
                      <a:r>
                        <a:rPr lang="es-ES" sz="1400" b="0" u="none" strike="noStrike">
                          <a:solidFill>
                            <a:srgbClr val="1F1F1F"/>
                          </a:solidFill>
                          <a:effectLst/>
                        </a:rPr>
                        <a:t>0,1434</a:t>
                      </a:r>
                      <a:endParaRPr lang="es-ES" sz="1400" b="0" i="0" u="none" strike="noStrike">
                        <a:solidFill>
                          <a:srgbClr val="1F1F1F"/>
                        </a:solidFill>
                        <a:effectLst/>
                        <a:latin typeface="Courier New" panose="02070309020205020404" pitchFamily="49" charset="0"/>
                      </a:endParaRPr>
                    </a:p>
                  </a:txBody>
                  <a:tcPr marL="7620" marR="7620" marT="7620" marB="0" anchor="ctr"/>
                </a:tc>
                <a:extLst>
                  <a:ext uri="{0D108BD9-81ED-4DB2-BD59-A6C34878D82A}">
                    <a16:rowId xmlns:a16="http://schemas.microsoft.com/office/drawing/2014/main" val="3556800870"/>
                  </a:ext>
                </a:extLst>
              </a:tr>
              <a:tr h="767628">
                <a:tc>
                  <a:txBody>
                    <a:bodyPr/>
                    <a:lstStyle/>
                    <a:p>
                      <a:pPr algn="ctr" fontAlgn="ctr"/>
                      <a:r>
                        <a:rPr lang="es-ES" sz="1400" b="1" u="none" strike="noStrike" dirty="0" err="1">
                          <a:solidFill>
                            <a:srgbClr val="000000"/>
                          </a:solidFill>
                          <a:effectLst/>
                        </a:rPr>
                        <a:t>Separated</a:t>
                      </a:r>
                      <a:r>
                        <a:rPr lang="es-ES" sz="1400" b="1" u="none" strike="noStrike" dirty="0">
                          <a:solidFill>
                            <a:srgbClr val="000000"/>
                          </a:solidFill>
                          <a:effectLst/>
                        </a:rPr>
                        <a:t> Neural Network</a:t>
                      </a:r>
                      <a:endParaRPr lang="es-ES" sz="14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s-ES" sz="1400" b="0" u="none" strike="noStrike">
                          <a:solidFill>
                            <a:srgbClr val="000000"/>
                          </a:solidFill>
                          <a:effectLst/>
                        </a:rPr>
                        <a:t>word2vec</a:t>
                      </a:r>
                      <a:endParaRPr lang="es-E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s-ES" sz="1400" b="0" u="none" strike="noStrike">
                          <a:solidFill>
                            <a:srgbClr val="1F1F1F"/>
                          </a:solidFill>
                          <a:effectLst/>
                        </a:rPr>
                        <a:t>1,7698</a:t>
                      </a:r>
                      <a:endParaRPr lang="es-ES" sz="1400" b="0" i="0" u="none" strike="noStrike">
                        <a:solidFill>
                          <a:srgbClr val="1F1F1F"/>
                        </a:solidFill>
                        <a:effectLst/>
                        <a:latin typeface="Courier New" panose="02070309020205020404" pitchFamily="49" charset="0"/>
                      </a:endParaRPr>
                    </a:p>
                  </a:txBody>
                  <a:tcPr marL="7620" marR="7620" marT="7620" marB="0" anchor="ctr"/>
                </a:tc>
                <a:tc>
                  <a:txBody>
                    <a:bodyPr/>
                    <a:lstStyle/>
                    <a:p>
                      <a:pPr algn="ctr" fontAlgn="ctr"/>
                      <a:r>
                        <a:rPr lang="es-ES" sz="1400" b="0" u="none" strike="noStrike" dirty="0">
                          <a:solidFill>
                            <a:srgbClr val="1F1F1F"/>
                          </a:solidFill>
                          <a:effectLst/>
                        </a:rPr>
                        <a:t>-0,0032</a:t>
                      </a:r>
                      <a:endParaRPr lang="es-ES" sz="1400" b="0" i="0" u="none" strike="noStrike" dirty="0">
                        <a:solidFill>
                          <a:srgbClr val="1F1F1F"/>
                        </a:solidFill>
                        <a:effectLst/>
                        <a:latin typeface="Courier New" panose="02070309020205020404" pitchFamily="49" charset="0"/>
                      </a:endParaRPr>
                    </a:p>
                  </a:txBody>
                  <a:tcPr marL="7620" marR="7620" marT="7620" marB="0" anchor="ctr"/>
                </a:tc>
                <a:extLst>
                  <a:ext uri="{0D108BD9-81ED-4DB2-BD59-A6C34878D82A}">
                    <a16:rowId xmlns:a16="http://schemas.microsoft.com/office/drawing/2014/main" val="4029197987"/>
                  </a:ext>
                </a:extLst>
              </a:tr>
            </a:tbl>
          </a:graphicData>
        </a:graphic>
      </p:graphicFrame>
    </p:spTree>
    <p:extLst>
      <p:ext uri="{BB962C8B-B14F-4D97-AF65-F5344CB8AC3E}">
        <p14:creationId xmlns:p14="http://schemas.microsoft.com/office/powerpoint/2010/main" val="3640043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8832E-BD81-B295-B931-D05E1729092B}"/>
              </a:ext>
            </a:extLst>
          </p:cNvPr>
          <p:cNvSpPr txBox="1">
            <a:spLocks/>
          </p:cNvSpPr>
          <p:nvPr/>
        </p:nvSpPr>
        <p:spPr>
          <a:xfrm>
            <a:off x="914400" y="1951713"/>
            <a:ext cx="10363200" cy="1749425"/>
          </a:xfrm>
          <a:prstGeom prst="rect">
            <a:avLst/>
          </a:prstGeom>
          <a:noFill/>
          <a:ln>
            <a:noFill/>
          </a:ln>
        </p:spPr>
        <p:txBody>
          <a:bodyPr spcFirstLastPara="1" wrap="square" lIns="0" tIns="0" rIns="0" bIns="0" anchor="b"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eaLnBrk="1" hangingPunct="1">
              <a:lnSpc>
                <a:spcPct val="9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2pPr>
            <a:lvl3pPr marR="0" lvl="2" algn="l" rtl="0" eaLnBrk="1" hangingPunct="1">
              <a:lnSpc>
                <a:spcPct val="9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3pPr>
            <a:lvl4pPr marR="0" lvl="3" algn="l" rtl="0" eaLnBrk="1" hangingPunct="1">
              <a:lnSpc>
                <a:spcPct val="9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4pPr>
            <a:lvl5pPr marR="0" lvl="4" algn="l" rtl="0" eaLnBrk="1" hangingPunct="1">
              <a:lnSpc>
                <a:spcPct val="9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5pPr>
            <a:lvl6pPr marR="0" lvl="5" algn="l" rtl="0" eaLnBrk="1" hangingPunct="1">
              <a:lnSpc>
                <a:spcPct val="9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6pPr>
            <a:lvl7pPr marR="0" lvl="6" algn="l" rtl="0" eaLnBrk="1" hangingPunct="1">
              <a:lnSpc>
                <a:spcPct val="9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7pPr>
            <a:lvl8pPr marR="0" lvl="7" algn="l" rtl="0" eaLnBrk="1" hangingPunct="1">
              <a:lnSpc>
                <a:spcPct val="9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8pPr>
            <a:lvl9pPr marR="0" lvl="8" algn="l" rtl="0" eaLnBrk="1" hangingPunct="1">
              <a:lnSpc>
                <a:spcPct val="9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9pPr>
          </a:lstStyle>
          <a:p>
            <a:pPr lvl="1" algn="ctr"/>
            <a:r>
              <a:rPr lang="en-US" sz="5900" dirty="0">
                <a:solidFill>
                  <a:schemeClr val="bg1"/>
                </a:solidFill>
              </a:rPr>
              <a:t>Questions</a:t>
            </a:r>
          </a:p>
        </p:txBody>
      </p:sp>
    </p:spTree>
    <p:extLst>
      <p:ext uri="{BB962C8B-B14F-4D97-AF65-F5344CB8AC3E}">
        <p14:creationId xmlns:p14="http://schemas.microsoft.com/office/powerpoint/2010/main" val="310860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Marcador de contenido">
            <a:extLst>
              <a:ext uri="{FF2B5EF4-FFF2-40B4-BE49-F238E27FC236}">
                <a16:creationId xmlns:a16="http://schemas.microsoft.com/office/drawing/2014/main" id="{96EADD08-3821-198A-0702-EAFBB50AC98A}"/>
              </a:ext>
            </a:extLst>
          </p:cNvPr>
          <p:cNvSpPr txBox="1">
            <a:spLocks/>
          </p:cNvSpPr>
          <p:nvPr/>
        </p:nvSpPr>
        <p:spPr>
          <a:xfrm>
            <a:off x="971331" y="1288552"/>
            <a:ext cx="10215478" cy="4640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342900" algn="l">
              <a:lnSpc>
                <a:spcPct val="150000"/>
              </a:lnSpc>
              <a:buClr>
                <a:schemeClr val="accent2">
                  <a:lumMod val="75000"/>
                </a:schemeClr>
              </a:buClr>
              <a:buFont typeface="Arial" panose="020B0604020202020204" pitchFamily="34" charset="0"/>
              <a:buChar char="•"/>
            </a:pPr>
            <a:r>
              <a:rPr lang="en-US" sz="2400" dirty="0">
                <a:solidFill>
                  <a:schemeClr val="accent2">
                    <a:lumMod val="75000"/>
                  </a:schemeClr>
                </a:solidFill>
              </a:rPr>
              <a:t>Our dataset consists of 20130 entries corresponding to recipes from </a:t>
            </a:r>
            <a:r>
              <a:rPr lang="en-US" sz="2400" dirty="0">
                <a:solidFill>
                  <a:schemeClr val="accent2">
                    <a:lumMod val="75000"/>
                  </a:schemeClr>
                </a:solidFill>
                <a:hlinkClick r:id="rId3"/>
              </a:rPr>
              <a:t>www.epicurious.com</a:t>
            </a:r>
            <a:endParaRPr lang="en-US" sz="2400" dirty="0">
              <a:solidFill>
                <a:schemeClr val="accent2">
                  <a:lumMod val="75000"/>
                </a:schemeClr>
              </a:solidFill>
            </a:endParaRPr>
          </a:p>
          <a:p>
            <a:pPr marL="342900" algn="l">
              <a:buClr>
                <a:schemeClr val="accent2">
                  <a:lumMod val="75000"/>
                </a:schemeClr>
              </a:buClr>
              <a:buFont typeface="Arial" panose="020B0604020202020204" pitchFamily="34" charset="0"/>
              <a:buChar char="•"/>
            </a:pPr>
            <a:endParaRPr lang="en-US" sz="2400" dirty="0">
              <a:solidFill>
                <a:schemeClr val="accent2">
                  <a:lumMod val="75000"/>
                </a:schemeClr>
              </a:solidFill>
            </a:endParaRPr>
          </a:p>
          <a:p>
            <a:pPr marL="342900" algn="l">
              <a:lnSpc>
                <a:spcPct val="150000"/>
              </a:lnSpc>
              <a:buClr>
                <a:schemeClr val="accent2">
                  <a:lumMod val="75000"/>
                </a:schemeClr>
              </a:buClr>
              <a:buFont typeface="Arial" panose="020B0604020202020204" pitchFamily="34" charset="0"/>
              <a:buChar char="•"/>
            </a:pPr>
            <a:r>
              <a:rPr lang="en-US" sz="2400" dirty="0">
                <a:solidFill>
                  <a:schemeClr val="accent2">
                    <a:lumMod val="75000"/>
                  </a:schemeClr>
                </a:solidFill>
              </a:rPr>
              <a:t>Variables:</a:t>
            </a:r>
            <a:endParaRPr lang="es-ES" altLang="en-US" sz="2400" dirty="0">
              <a:solidFill>
                <a:schemeClr val="accent2">
                  <a:lumMod val="75000"/>
                </a:schemeClr>
              </a:solidFill>
            </a:endParaRPr>
          </a:p>
        </p:txBody>
      </p:sp>
      <p:sp>
        <p:nvSpPr>
          <p:cNvPr id="10" name="CuadroTexto 9">
            <a:extLst>
              <a:ext uri="{FF2B5EF4-FFF2-40B4-BE49-F238E27FC236}">
                <a16:creationId xmlns:a16="http://schemas.microsoft.com/office/drawing/2014/main" id="{BD4A6B81-B49B-6F91-E37C-20063025BC92}"/>
              </a:ext>
            </a:extLst>
          </p:cNvPr>
          <p:cNvSpPr txBox="1"/>
          <p:nvPr/>
        </p:nvSpPr>
        <p:spPr>
          <a:xfrm>
            <a:off x="971329" y="642221"/>
            <a:ext cx="9067615" cy="646331"/>
          </a:xfrm>
          <a:prstGeom prst="rect">
            <a:avLst/>
          </a:prstGeom>
          <a:noFill/>
          <a:effectLst>
            <a:softEdge rad="0"/>
          </a:effectLst>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err="1">
                <a:solidFill>
                  <a:schemeClr val="accent2">
                    <a:lumMod val="75000"/>
                  </a:schemeClr>
                </a:solidFill>
              </a:rPr>
              <a:t>Introduction</a:t>
            </a:r>
            <a:r>
              <a:rPr lang="es-ES" altLang="en-US" sz="3600" dirty="0">
                <a:solidFill>
                  <a:schemeClr val="accent2">
                    <a:lumMod val="75000"/>
                  </a:schemeClr>
                </a:solidFill>
              </a:rPr>
              <a:t> and </a:t>
            </a:r>
            <a:r>
              <a:rPr lang="es-ES" altLang="en-US" sz="3600" dirty="0" err="1">
                <a:solidFill>
                  <a:schemeClr val="accent2">
                    <a:lumMod val="75000"/>
                  </a:schemeClr>
                </a:solidFill>
              </a:rPr>
              <a:t>project</a:t>
            </a:r>
            <a:r>
              <a:rPr lang="es-ES" altLang="en-US" sz="3600" dirty="0">
                <a:solidFill>
                  <a:schemeClr val="accent2">
                    <a:lumMod val="75000"/>
                  </a:schemeClr>
                </a:solidFill>
              </a:rPr>
              <a:t> </a:t>
            </a:r>
            <a:r>
              <a:rPr lang="es-ES" altLang="en-US" sz="3600" dirty="0" err="1">
                <a:solidFill>
                  <a:schemeClr val="accent2">
                    <a:lumMod val="75000"/>
                  </a:schemeClr>
                </a:solidFill>
              </a:rPr>
              <a:t>statement</a:t>
            </a:r>
            <a:endParaRPr lang="es-ES" altLang="en-US" sz="3600" dirty="0">
              <a:solidFill>
                <a:schemeClr val="accent2">
                  <a:lumMod val="75000"/>
                </a:schemeClr>
              </a:solidFill>
            </a:endParaRPr>
          </a:p>
        </p:txBody>
      </p:sp>
      <p:pic>
        <p:nvPicPr>
          <p:cNvPr id="13" name="Imagen 12">
            <a:extLst>
              <a:ext uri="{FF2B5EF4-FFF2-40B4-BE49-F238E27FC236}">
                <a16:creationId xmlns:a16="http://schemas.microsoft.com/office/drawing/2014/main" id="{443FD18D-9BC2-6DD2-AD87-004AAEA952BE}"/>
              </a:ext>
            </a:extLst>
          </p:cNvPr>
          <p:cNvPicPr>
            <a:picLocks noChangeAspect="1"/>
          </p:cNvPicPr>
          <p:nvPr/>
        </p:nvPicPr>
        <p:blipFill rotWithShape="1">
          <a:blip r:embed="rId4"/>
          <a:srcRect r="768"/>
          <a:stretch/>
        </p:blipFill>
        <p:spPr>
          <a:xfrm>
            <a:off x="6974958" y="3364543"/>
            <a:ext cx="4646427" cy="276617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aphicFrame>
        <p:nvGraphicFramePr>
          <p:cNvPr id="14" name="Tabla 13">
            <a:extLst>
              <a:ext uri="{FF2B5EF4-FFF2-40B4-BE49-F238E27FC236}">
                <a16:creationId xmlns:a16="http://schemas.microsoft.com/office/drawing/2014/main" id="{F58F6B8A-900C-F21E-A365-FB5BA04E2B75}"/>
              </a:ext>
            </a:extLst>
          </p:cNvPr>
          <p:cNvGraphicFramePr>
            <a:graphicFrameLocks noGrp="1"/>
          </p:cNvGraphicFramePr>
          <p:nvPr>
            <p:extLst>
              <p:ext uri="{D42A27DB-BD31-4B8C-83A1-F6EECF244321}">
                <p14:modId xmlns:p14="http://schemas.microsoft.com/office/powerpoint/2010/main" val="3529656647"/>
              </p:ext>
            </p:extLst>
          </p:nvPr>
        </p:nvGraphicFramePr>
        <p:xfrm>
          <a:off x="1169567" y="3429000"/>
          <a:ext cx="4795298" cy="2701713"/>
        </p:xfrm>
        <a:graphic>
          <a:graphicData uri="http://schemas.openxmlformats.org/drawingml/2006/table">
            <a:tbl>
              <a:tblPr firstRow="1" bandRow="1">
                <a:tableStyleId>{5C22544A-7EE6-4342-B048-85BDC9FD1C3A}</a:tableStyleId>
              </a:tblPr>
              <a:tblGrid>
                <a:gridCol w="2397649">
                  <a:extLst>
                    <a:ext uri="{9D8B030D-6E8A-4147-A177-3AD203B41FA5}">
                      <a16:colId xmlns:a16="http://schemas.microsoft.com/office/drawing/2014/main" val="2877985768"/>
                    </a:ext>
                  </a:extLst>
                </a:gridCol>
                <a:gridCol w="2397649">
                  <a:extLst>
                    <a:ext uri="{9D8B030D-6E8A-4147-A177-3AD203B41FA5}">
                      <a16:colId xmlns:a16="http://schemas.microsoft.com/office/drawing/2014/main" val="401623323"/>
                    </a:ext>
                  </a:extLst>
                </a:gridCol>
              </a:tblGrid>
              <a:tr h="306878">
                <a:tc>
                  <a:txBody>
                    <a:bodyPr/>
                    <a:lstStyle/>
                    <a:p>
                      <a:pPr algn="ctr"/>
                      <a:r>
                        <a:rPr lang="es-ES" dirty="0" err="1">
                          <a:solidFill>
                            <a:schemeClr val="accent2">
                              <a:lumMod val="75000"/>
                            </a:schemeClr>
                          </a:solidFill>
                        </a:rPr>
                        <a:t>Numerical</a:t>
                      </a:r>
                      <a:endParaRPr lang="es-ES" dirty="0">
                        <a:solidFill>
                          <a:schemeClr val="accent2">
                            <a:lumMod val="75000"/>
                          </a:schemeClr>
                        </a:solidFill>
                      </a:endParaRPr>
                    </a:p>
                  </a:txBody>
                  <a:tcPr/>
                </a:tc>
                <a:tc>
                  <a:txBody>
                    <a:bodyPr/>
                    <a:lstStyle/>
                    <a:p>
                      <a:pPr algn="ctr"/>
                      <a:r>
                        <a:rPr lang="es-ES" dirty="0">
                          <a:solidFill>
                            <a:schemeClr val="accent2">
                              <a:lumMod val="75000"/>
                            </a:schemeClr>
                          </a:solidFill>
                        </a:rPr>
                        <a:t>Text</a:t>
                      </a:r>
                    </a:p>
                  </a:txBody>
                  <a:tcPr/>
                </a:tc>
                <a:extLst>
                  <a:ext uri="{0D108BD9-81ED-4DB2-BD59-A6C34878D82A}">
                    <a16:rowId xmlns:a16="http://schemas.microsoft.com/office/drawing/2014/main" val="336185087"/>
                  </a:ext>
                </a:extLst>
              </a:tr>
              <a:tr h="2325729">
                <a:tc>
                  <a:txBody>
                    <a:bodyPr/>
                    <a:lstStyle/>
                    <a:p>
                      <a:pPr algn="l"/>
                      <a:r>
                        <a:rPr lang="es-ES" dirty="0"/>
                        <a:t>+ </a:t>
                      </a:r>
                      <a:r>
                        <a:rPr lang="es-ES" dirty="0" err="1"/>
                        <a:t>Fat</a:t>
                      </a:r>
                      <a:endParaRPr lang="es-ES" dirty="0"/>
                    </a:p>
                    <a:p>
                      <a:pPr algn="l"/>
                      <a:r>
                        <a:rPr lang="es-ES" dirty="0"/>
                        <a:t>+ </a:t>
                      </a:r>
                      <a:r>
                        <a:rPr lang="es-ES" dirty="0" err="1"/>
                        <a:t>Protein</a:t>
                      </a:r>
                      <a:endParaRPr lang="es-ES" dirty="0"/>
                    </a:p>
                    <a:p>
                      <a:pPr algn="l"/>
                      <a:r>
                        <a:rPr lang="es-ES" dirty="0"/>
                        <a:t>+ </a:t>
                      </a:r>
                      <a:r>
                        <a:rPr lang="es-ES" dirty="0" err="1"/>
                        <a:t>Calories</a:t>
                      </a:r>
                      <a:endParaRPr lang="es-ES" dirty="0"/>
                    </a:p>
                    <a:p>
                      <a:pPr algn="l"/>
                      <a:r>
                        <a:rPr lang="es-ES" dirty="0"/>
                        <a:t>+ </a:t>
                      </a:r>
                      <a:r>
                        <a:rPr lang="es-ES" dirty="0" err="1"/>
                        <a:t>Sodium</a:t>
                      </a:r>
                      <a:endParaRPr lang="es-ES" dirty="0"/>
                    </a:p>
                    <a:p>
                      <a:pPr algn="l"/>
                      <a:r>
                        <a:rPr lang="es-ES" dirty="0"/>
                        <a:t>+</a:t>
                      </a:r>
                      <a:r>
                        <a:rPr lang="es-ES" baseline="0" dirty="0"/>
                        <a:t> </a:t>
                      </a:r>
                      <a:r>
                        <a:rPr lang="es-ES" dirty="0"/>
                        <a:t>Date</a:t>
                      </a:r>
                    </a:p>
                    <a:p>
                      <a:pPr algn="l"/>
                      <a:r>
                        <a:rPr lang="es-ES" dirty="0">
                          <a:solidFill>
                            <a:srgbClr val="7030A0"/>
                          </a:solidFill>
                        </a:rPr>
                        <a:t>+ Ratings</a:t>
                      </a:r>
                    </a:p>
                  </a:txBody>
                  <a:tcPr/>
                </a:tc>
                <a:tc>
                  <a:txBody>
                    <a:bodyPr/>
                    <a:lstStyle/>
                    <a:p>
                      <a:r>
                        <a:rPr lang="es-ES" dirty="0"/>
                        <a:t>+ </a:t>
                      </a:r>
                      <a:r>
                        <a:rPr lang="es-ES" dirty="0" err="1"/>
                        <a:t>Directions</a:t>
                      </a:r>
                      <a:endParaRPr lang="es-ES" dirty="0"/>
                    </a:p>
                    <a:p>
                      <a:r>
                        <a:rPr lang="es-ES" dirty="0"/>
                        <a:t>+ </a:t>
                      </a:r>
                      <a:r>
                        <a:rPr lang="es-ES" dirty="0" err="1"/>
                        <a:t>Desc</a:t>
                      </a:r>
                      <a:endParaRPr lang="es-ES" dirty="0"/>
                    </a:p>
                    <a:p>
                      <a:r>
                        <a:rPr lang="es-ES" dirty="0"/>
                        <a:t>+ </a:t>
                      </a:r>
                      <a:r>
                        <a:rPr lang="es-ES" dirty="0" err="1"/>
                        <a:t>Categories</a:t>
                      </a:r>
                      <a:endParaRPr lang="es-ES" dirty="0"/>
                    </a:p>
                    <a:p>
                      <a:r>
                        <a:rPr lang="es-ES" dirty="0"/>
                        <a:t>+ </a:t>
                      </a:r>
                      <a:r>
                        <a:rPr lang="es-ES" dirty="0" err="1"/>
                        <a:t>Title</a:t>
                      </a:r>
                      <a:endParaRPr lang="es-ES"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a:t>+ </a:t>
                      </a:r>
                      <a:r>
                        <a:rPr lang="es-ES" dirty="0" err="1"/>
                        <a:t>Ingredients</a:t>
                      </a:r>
                      <a:endParaRPr lang="es-ES" dirty="0"/>
                    </a:p>
                    <a:p>
                      <a:endParaRPr lang="es-ES" dirty="0"/>
                    </a:p>
                  </a:txBody>
                  <a:tcPr/>
                </a:tc>
                <a:extLst>
                  <a:ext uri="{0D108BD9-81ED-4DB2-BD59-A6C34878D82A}">
                    <a16:rowId xmlns:a16="http://schemas.microsoft.com/office/drawing/2014/main" val="2708375960"/>
                  </a:ext>
                </a:extLst>
              </a:tr>
            </a:tbl>
          </a:graphicData>
        </a:graphic>
      </p:graphicFrame>
    </p:spTree>
    <p:extLst>
      <p:ext uri="{BB962C8B-B14F-4D97-AF65-F5344CB8AC3E}">
        <p14:creationId xmlns:p14="http://schemas.microsoft.com/office/powerpoint/2010/main" val="1623538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41966-5BD6-5E52-C49A-565BF7407FA0}"/>
            </a:ext>
          </a:extLst>
        </p:cNvPr>
        <p:cNvGrpSpPr/>
        <p:nvPr/>
      </p:nvGrpSpPr>
      <p:grpSpPr>
        <a:xfrm>
          <a:off x="0" y="0"/>
          <a:ext cx="0" cy="0"/>
          <a:chOff x="0" y="0"/>
          <a:chExt cx="0" cy="0"/>
        </a:xfrm>
      </p:grpSpPr>
      <p:sp>
        <p:nvSpPr>
          <p:cNvPr id="8" name="1 Marcador de contenido">
            <a:extLst>
              <a:ext uri="{FF2B5EF4-FFF2-40B4-BE49-F238E27FC236}">
                <a16:creationId xmlns:a16="http://schemas.microsoft.com/office/drawing/2014/main" id="{BD752AA4-2001-C7E2-1BFE-5DCBB3486361}"/>
              </a:ext>
            </a:extLst>
          </p:cNvPr>
          <p:cNvSpPr txBox="1">
            <a:spLocks/>
          </p:cNvSpPr>
          <p:nvPr/>
        </p:nvSpPr>
        <p:spPr>
          <a:xfrm>
            <a:off x="971331" y="1288552"/>
            <a:ext cx="10215478" cy="4640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342900" algn="l">
              <a:lnSpc>
                <a:spcPct val="150000"/>
              </a:lnSpc>
              <a:buClr>
                <a:schemeClr val="accent2">
                  <a:lumMod val="75000"/>
                </a:schemeClr>
              </a:buClr>
              <a:buFont typeface="Wingdings" panose="05000000000000000000" pitchFamily="2" charset="2"/>
              <a:buChar char="§"/>
            </a:pPr>
            <a:r>
              <a:rPr lang="en-US" sz="2400" b="1" dirty="0">
                <a:solidFill>
                  <a:schemeClr val="accent2">
                    <a:lumMod val="75000"/>
                  </a:schemeClr>
                </a:solidFill>
              </a:rPr>
              <a:t>Steps to follow:</a:t>
            </a:r>
          </a:p>
          <a:p>
            <a:pPr marL="342900" algn="l">
              <a:buClr>
                <a:schemeClr val="accent2">
                  <a:lumMod val="75000"/>
                </a:schemeClr>
              </a:buClr>
              <a:buFont typeface="Arial" panose="020B0604020202020204" pitchFamily="34" charset="0"/>
              <a:buChar char="•"/>
            </a:pPr>
            <a:endParaRPr lang="en-US" sz="2400" dirty="0">
              <a:solidFill>
                <a:schemeClr val="accent2">
                  <a:lumMod val="75000"/>
                </a:schemeClr>
              </a:solidFill>
            </a:endParaRPr>
          </a:p>
        </p:txBody>
      </p:sp>
      <p:sp>
        <p:nvSpPr>
          <p:cNvPr id="10" name="CuadroTexto 9">
            <a:extLst>
              <a:ext uri="{FF2B5EF4-FFF2-40B4-BE49-F238E27FC236}">
                <a16:creationId xmlns:a16="http://schemas.microsoft.com/office/drawing/2014/main" id="{D6F03A32-C06C-D354-EA3C-9C769BE8188E}"/>
              </a:ext>
            </a:extLst>
          </p:cNvPr>
          <p:cNvSpPr txBox="1"/>
          <p:nvPr/>
        </p:nvSpPr>
        <p:spPr>
          <a:xfrm>
            <a:off x="971329" y="642221"/>
            <a:ext cx="9067615" cy="646331"/>
          </a:xfrm>
          <a:prstGeom prst="rect">
            <a:avLst/>
          </a:prstGeom>
          <a:noFill/>
          <a:effectLst>
            <a:softEdge rad="0"/>
          </a:effectLst>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err="1">
                <a:solidFill>
                  <a:schemeClr val="accent2">
                    <a:lumMod val="75000"/>
                  </a:schemeClr>
                </a:solidFill>
              </a:rPr>
              <a:t>Introduction</a:t>
            </a:r>
            <a:r>
              <a:rPr lang="es-ES" altLang="en-US" sz="3600" dirty="0">
                <a:solidFill>
                  <a:schemeClr val="accent2">
                    <a:lumMod val="75000"/>
                  </a:schemeClr>
                </a:solidFill>
              </a:rPr>
              <a:t> and </a:t>
            </a:r>
            <a:r>
              <a:rPr lang="es-ES" altLang="en-US" sz="3600" dirty="0" err="1">
                <a:solidFill>
                  <a:schemeClr val="accent2">
                    <a:lumMod val="75000"/>
                  </a:schemeClr>
                </a:solidFill>
              </a:rPr>
              <a:t>project</a:t>
            </a:r>
            <a:r>
              <a:rPr lang="es-ES" altLang="en-US" sz="3600" dirty="0">
                <a:solidFill>
                  <a:schemeClr val="accent2">
                    <a:lumMod val="75000"/>
                  </a:schemeClr>
                </a:solidFill>
              </a:rPr>
              <a:t> </a:t>
            </a:r>
            <a:r>
              <a:rPr lang="es-ES" altLang="en-US" sz="3600" dirty="0" err="1">
                <a:solidFill>
                  <a:schemeClr val="accent2">
                    <a:lumMod val="75000"/>
                  </a:schemeClr>
                </a:solidFill>
              </a:rPr>
              <a:t>statement</a:t>
            </a:r>
            <a:r>
              <a:rPr lang="es-ES" altLang="en-US" sz="3600" dirty="0">
                <a:solidFill>
                  <a:schemeClr val="accent2">
                    <a:lumMod val="75000"/>
                  </a:schemeClr>
                </a:solidFill>
              </a:rPr>
              <a:t> 2.0</a:t>
            </a:r>
          </a:p>
        </p:txBody>
      </p:sp>
      <p:sp>
        <p:nvSpPr>
          <p:cNvPr id="2" name="Elipse 1">
            <a:extLst>
              <a:ext uri="{FF2B5EF4-FFF2-40B4-BE49-F238E27FC236}">
                <a16:creationId xmlns:a16="http://schemas.microsoft.com/office/drawing/2014/main" id="{F4D68CB2-B202-F3A2-7D1C-4F3B1A4B6629}"/>
              </a:ext>
            </a:extLst>
          </p:cNvPr>
          <p:cNvSpPr/>
          <p:nvPr/>
        </p:nvSpPr>
        <p:spPr>
          <a:xfrm>
            <a:off x="715704" y="2333623"/>
            <a:ext cx="2268501" cy="14732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accent2">
                    <a:lumMod val="75000"/>
                  </a:schemeClr>
                </a:solidFill>
              </a:rPr>
              <a:t>1. Variables </a:t>
            </a:r>
            <a:r>
              <a:rPr lang="es-ES" sz="2000" dirty="0" err="1">
                <a:solidFill>
                  <a:schemeClr val="accent2">
                    <a:lumMod val="75000"/>
                  </a:schemeClr>
                </a:solidFill>
              </a:rPr>
              <a:t>analysis</a:t>
            </a:r>
            <a:endParaRPr lang="es-ES" sz="2000" dirty="0">
              <a:solidFill>
                <a:schemeClr val="accent2">
                  <a:lumMod val="75000"/>
                </a:schemeClr>
              </a:solidFill>
            </a:endParaRPr>
          </a:p>
        </p:txBody>
      </p:sp>
      <p:sp>
        <p:nvSpPr>
          <p:cNvPr id="3" name="Elipse 2">
            <a:extLst>
              <a:ext uri="{FF2B5EF4-FFF2-40B4-BE49-F238E27FC236}">
                <a16:creationId xmlns:a16="http://schemas.microsoft.com/office/drawing/2014/main" id="{CAE94D77-D1CC-A0A2-2194-6B7FC7EE159D}"/>
              </a:ext>
            </a:extLst>
          </p:cNvPr>
          <p:cNvSpPr/>
          <p:nvPr/>
        </p:nvSpPr>
        <p:spPr>
          <a:xfrm>
            <a:off x="2137144" y="4374383"/>
            <a:ext cx="2583712" cy="13528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accent2">
                    <a:lumMod val="75000"/>
                  </a:schemeClr>
                </a:solidFill>
              </a:rPr>
              <a:t>2. Text </a:t>
            </a:r>
            <a:r>
              <a:rPr lang="es-ES" sz="2000" dirty="0" err="1">
                <a:solidFill>
                  <a:schemeClr val="accent2">
                    <a:lumMod val="75000"/>
                  </a:schemeClr>
                </a:solidFill>
              </a:rPr>
              <a:t>preprocessing</a:t>
            </a:r>
            <a:endParaRPr lang="es-ES" sz="2000" dirty="0">
              <a:solidFill>
                <a:schemeClr val="accent2">
                  <a:lumMod val="75000"/>
                </a:schemeClr>
              </a:solidFill>
            </a:endParaRPr>
          </a:p>
        </p:txBody>
      </p:sp>
      <p:sp>
        <p:nvSpPr>
          <p:cNvPr id="4" name="Elipse 3">
            <a:extLst>
              <a:ext uri="{FF2B5EF4-FFF2-40B4-BE49-F238E27FC236}">
                <a16:creationId xmlns:a16="http://schemas.microsoft.com/office/drawing/2014/main" id="{75933F1D-952D-80D8-637D-0FDACD66C648}"/>
              </a:ext>
            </a:extLst>
          </p:cNvPr>
          <p:cNvSpPr/>
          <p:nvPr/>
        </p:nvSpPr>
        <p:spPr>
          <a:xfrm>
            <a:off x="3835805" y="1958802"/>
            <a:ext cx="2771332" cy="17559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accent2">
                    <a:lumMod val="75000"/>
                  </a:schemeClr>
                </a:solidFill>
              </a:rPr>
              <a:t>3. </a:t>
            </a:r>
            <a:r>
              <a:rPr lang="es-ES" sz="2000" dirty="0" err="1">
                <a:solidFill>
                  <a:schemeClr val="accent2">
                    <a:lumMod val="75000"/>
                  </a:schemeClr>
                </a:solidFill>
              </a:rPr>
              <a:t>Vectorization</a:t>
            </a:r>
            <a:r>
              <a:rPr lang="es-ES" sz="2000" dirty="0">
                <a:solidFill>
                  <a:schemeClr val="accent2">
                    <a:lumMod val="75000"/>
                  </a:schemeClr>
                </a:solidFill>
              </a:rPr>
              <a:t> </a:t>
            </a:r>
            <a:r>
              <a:rPr lang="es-ES" sz="2000" dirty="0" err="1">
                <a:solidFill>
                  <a:schemeClr val="accent2">
                    <a:lumMod val="75000"/>
                  </a:schemeClr>
                </a:solidFill>
              </a:rPr>
              <a:t>of</a:t>
            </a:r>
            <a:r>
              <a:rPr lang="es-ES" sz="2000" dirty="0">
                <a:solidFill>
                  <a:schemeClr val="accent2">
                    <a:lumMod val="75000"/>
                  </a:schemeClr>
                </a:solidFill>
              </a:rPr>
              <a:t> the </a:t>
            </a:r>
            <a:r>
              <a:rPr lang="es-ES" sz="2000" dirty="0" err="1">
                <a:solidFill>
                  <a:schemeClr val="accent2">
                    <a:lumMod val="75000"/>
                  </a:schemeClr>
                </a:solidFill>
              </a:rPr>
              <a:t>documents</a:t>
            </a:r>
            <a:endParaRPr lang="es-ES" sz="2000" dirty="0">
              <a:solidFill>
                <a:schemeClr val="accent2">
                  <a:lumMod val="75000"/>
                </a:schemeClr>
              </a:solidFill>
            </a:endParaRPr>
          </a:p>
        </p:txBody>
      </p:sp>
      <p:sp>
        <p:nvSpPr>
          <p:cNvPr id="5" name="Elipse 4">
            <a:extLst>
              <a:ext uri="{FF2B5EF4-FFF2-40B4-BE49-F238E27FC236}">
                <a16:creationId xmlns:a16="http://schemas.microsoft.com/office/drawing/2014/main" id="{4A5E7C2A-FB14-0B75-6436-96AE576CC4FC}"/>
              </a:ext>
            </a:extLst>
          </p:cNvPr>
          <p:cNvSpPr/>
          <p:nvPr/>
        </p:nvSpPr>
        <p:spPr>
          <a:xfrm>
            <a:off x="7550388" y="2158831"/>
            <a:ext cx="2674090" cy="16374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accent2">
                    <a:lumMod val="75000"/>
                  </a:schemeClr>
                </a:solidFill>
              </a:rPr>
              <a:t>4. Training and </a:t>
            </a:r>
            <a:r>
              <a:rPr lang="es-ES" sz="2000" dirty="0" err="1">
                <a:solidFill>
                  <a:schemeClr val="accent2">
                    <a:lumMod val="75000"/>
                  </a:schemeClr>
                </a:solidFill>
              </a:rPr>
              <a:t>evaluating</a:t>
            </a:r>
            <a:r>
              <a:rPr lang="es-ES" sz="2000" dirty="0">
                <a:solidFill>
                  <a:schemeClr val="accent2">
                    <a:lumMod val="75000"/>
                  </a:schemeClr>
                </a:solidFill>
              </a:rPr>
              <a:t> the </a:t>
            </a:r>
            <a:r>
              <a:rPr lang="es-ES" sz="2000" dirty="0" err="1">
                <a:solidFill>
                  <a:schemeClr val="accent2">
                    <a:lumMod val="75000"/>
                  </a:schemeClr>
                </a:solidFill>
              </a:rPr>
              <a:t>models</a:t>
            </a:r>
            <a:endParaRPr lang="es-ES" sz="2000" dirty="0">
              <a:solidFill>
                <a:schemeClr val="accent2">
                  <a:lumMod val="75000"/>
                </a:schemeClr>
              </a:solidFill>
            </a:endParaRPr>
          </a:p>
        </p:txBody>
      </p:sp>
      <p:sp>
        <p:nvSpPr>
          <p:cNvPr id="6" name="Elipse 5">
            <a:extLst>
              <a:ext uri="{FF2B5EF4-FFF2-40B4-BE49-F238E27FC236}">
                <a16:creationId xmlns:a16="http://schemas.microsoft.com/office/drawing/2014/main" id="{5F70D173-4437-1207-D6C8-7BEC0AE10DEC}"/>
              </a:ext>
            </a:extLst>
          </p:cNvPr>
          <p:cNvSpPr/>
          <p:nvPr/>
        </p:nvSpPr>
        <p:spPr>
          <a:xfrm>
            <a:off x="8240232" y="4585562"/>
            <a:ext cx="2776981" cy="16374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accent2">
                    <a:lumMod val="75000"/>
                  </a:schemeClr>
                </a:solidFill>
              </a:rPr>
              <a:t>5. </a:t>
            </a:r>
            <a:r>
              <a:rPr lang="es-ES" sz="2000" dirty="0" err="1">
                <a:solidFill>
                  <a:schemeClr val="accent2">
                    <a:lumMod val="75000"/>
                  </a:schemeClr>
                </a:solidFill>
              </a:rPr>
              <a:t>Comparison</a:t>
            </a:r>
            <a:r>
              <a:rPr lang="es-ES" sz="2000" dirty="0">
                <a:solidFill>
                  <a:schemeClr val="accent2">
                    <a:lumMod val="75000"/>
                  </a:schemeClr>
                </a:solidFill>
              </a:rPr>
              <a:t> </a:t>
            </a:r>
            <a:r>
              <a:rPr lang="es-ES" sz="2000" dirty="0" err="1">
                <a:solidFill>
                  <a:schemeClr val="accent2">
                    <a:lumMod val="75000"/>
                  </a:schemeClr>
                </a:solidFill>
              </a:rPr>
              <a:t>of</a:t>
            </a:r>
            <a:r>
              <a:rPr lang="es-ES" sz="2000" dirty="0">
                <a:solidFill>
                  <a:schemeClr val="accent2">
                    <a:lumMod val="75000"/>
                  </a:schemeClr>
                </a:solidFill>
              </a:rPr>
              <a:t> the </a:t>
            </a:r>
            <a:r>
              <a:rPr lang="es-ES" sz="2000" dirty="0" err="1">
                <a:solidFill>
                  <a:schemeClr val="accent2">
                    <a:lumMod val="75000"/>
                  </a:schemeClr>
                </a:solidFill>
              </a:rPr>
              <a:t>results</a:t>
            </a:r>
            <a:endParaRPr lang="es-ES" sz="2000" dirty="0">
              <a:solidFill>
                <a:schemeClr val="accent2">
                  <a:lumMod val="75000"/>
                </a:schemeClr>
              </a:solidFill>
            </a:endParaRPr>
          </a:p>
        </p:txBody>
      </p:sp>
      <p:sp>
        <p:nvSpPr>
          <p:cNvPr id="7" name="Flecha: a la derecha 6">
            <a:extLst>
              <a:ext uri="{FF2B5EF4-FFF2-40B4-BE49-F238E27FC236}">
                <a16:creationId xmlns:a16="http://schemas.microsoft.com/office/drawing/2014/main" id="{37E0506D-E0A7-57F1-8FCF-F980706657EE}"/>
              </a:ext>
            </a:extLst>
          </p:cNvPr>
          <p:cNvSpPr/>
          <p:nvPr/>
        </p:nvSpPr>
        <p:spPr>
          <a:xfrm rot="3897605">
            <a:off x="2285516" y="3844141"/>
            <a:ext cx="563526" cy="454780"/>
          </a:xfrm>
          <a:prstGeom prst="rightArrow">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Flecha: a la derecha 8">
            <a:extLst>
              <a:ext uri="{FF2B5EF4-FFF2-40B4-BE49-F238E27FC236}">
                <a16:creationId xmlns:a16="http://schemas.microsoft.com/office/drawing/2014/main" id="{E04DB256-E9CB-473C-FA4C-20929C548966}"/>
              </a:ext>
            </a:extLst>
          </p:cNvPr>
          <p:cNvSpPr/>
          <p:nvPr/>
        </p:nvSpPr>
        <p:spPr>
          <a:xfrm rot="17923862">
            <a:off x="4216303" y="3962449"/>
            <a:ext cx="563526" cy="454780"/>
          </a:xfrm>
          <a:prstGeom prst="rightArrow">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Flecha: a la derecha 10">
            <a:extLst>
              <a:ext uri="{FF2B5EF4-FFF2-40B4-BE49-F238E27FC236}">
                <a16:creationId xmlns:a16="http://schemas.microsoft.com/office/drawing/2014/main" id="{6721A12F-8FF8-CFEE-A12E-B46DCD3DF847}"/>
              </a:ext>
            </a:extLst>
          </p:cNvPr>
          <p:cNvSpPr/>
          <p:nvPr/>
        </p:nvSpPr>
        <p:spPr>
          <a:xfrm rot="597741">
            <a:off x="6806539" y="2652664"/>
            <a:ext cx="563526" cy="454780"/>
          </a:xfrm>
          <a:prstGeom prst="rightArrow">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a la derecha 11">
            <a:extLst>
              <a:ext uri="{FF2B5EF4-FFF2-40B4-BE49-F238E27FC236}">
                <a16:creationId xmlns:a16="http://schemas.microsoft.com/office/drawing/2014/main" id="{5684E5CB-2F67-96D7-1301-045C38B59BAF}"/>
              </a:ext>
            </a:extLst>
          </p:cNvPr>
          <p:cNvSpPr/>
          <p:nvPr/>
        </p:nvSpPr>
        <p:spPr>
          <a:xfrm rot="4723726">
            <a:off x="8988659" y="3982771"/>
            <a:ext cx="563526" cy="454780"/>
          </a:xfrm>
          <a:prstGeom prst="rightArrow">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79519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4AEFC-6CA5-E3B9-CBD8-DF976ADBD037}"/>
            </a:ext>
          </a:extLst>
        </p:cNvPr>
        <p:cNvGrpSpPr/>
        <p:nvPr/>
      </p:nvGrpSpPr>
      <p:grpSpPr>
        <a:xfrm>
          <a:off x="0" y="0"/>
          <a:ext cx="0" cy="0"/>
          <a:chOff x="0" y="0"/>
          <a:chExt cx="0" cy="0"/>
        </a:xfrm>
      </p:grpSpPr>
      <p:sp>
        <p:nvSpPr>
          <p:cNvPr id="8" name="1 Marcador de contenido">
            <a:extLst>
              <a:ext uri="{FF2B5EF4-FFF2-40B4-BE49-F238E27FC236}">
                <a16:creationId xmlns:a16="http://schemas.microsoft.com/office/drawing/2014/main" id="{9D723B2D-106E-9B6A-ADD0-627ABB5BB556}"/>
              </a:ext>
            </a:extLst>
          </p:cNvPr>
          <p:cNvSpPr txBox="1">
            <a:spLocks/>
          </p:cNvSpPr>
          <p:nvPr/>
        </p:nvSpPr>
        <p:spPr>
          <a:xfrm>
            <a:off x="971329" y="1151042"/>
            <a:ext cx="10215478" cy="4640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342900" algn="l">
              <a:lnSpc>
                <a:spcPct val="200000"/>
              </a:lnSpc>
              <a:buClr>
                <a:schemeClr val="accent2">
                  <a:lumMod val="75000"/>
                </a:schemeClr>
              </a:buClr>
              <a:buFont typeface="Wingdings" panose="05000000000000000000" pitchFamily="2" charset="2"/>
              <a:buChar char="§"/>
            </a:pPr>
            <a:r>
              <a:rPr lang="es-ES" altLang="en-US" sz="2400" b="1" dirty="0">
                <a:solidFill>
                  <a:schemeClr val="accent2">
                    <a:lumMod val="75000"/>
                  </a:schemeClr>
                </a:solidFill>
              </a:rPr>
              <a:t>Variables </a:t>
            </a:r>
            <a:r>
              <a:rPr lang="es-ES" altLang="en-US" sz="2400" b="1" dirty="0" err="1">
                <a:solidFill>
                  <a:schemeClr val="accent2">
                    <a:lumMod val="75000"/>
                  </a:schemeClr>
                </a:solidFill>
              </a:rPr>
              <a:t>analysis</a:t>
            </a:r>
            <a:r>
              <a:rPr lang="es-ES" altLang="en-US" sz="2400" b="1" dirty="0">
                <a:solidFill>
                  <a:schemeClr val="accent2">
                    <a:lumMod val="75000"/>
                  </a:schemeClr>
                </a:solidFill>
              </a:rPr>
              <a:t>:</a:t>
            </a:r>
          </a:p>
        </p:txBody>
      </p:sp>
      <p:sp>
        <p:nvSpPr>
          <p:cNvPr id="10" name="CuadroTexto 9">
            <a:extLst>
              <a:ext uri="{FF2B5EF4-FFF2-40B4-BE49-F238E27FC236}">
                <a16:creationId xmlns:a16="http://schemas.microsoft.com/office/drawing/2014/main" id="{78A33BDC-5340-AC93-1F23-4D76015ACAAC}"/>
              </a:ext>
            </a:extLst>
          </p:cNvPr>
          <p:cNvSpPr txBox="1"/>
          <p:nvPr/>
        </p:nvSpPr>
        <p:spPr>
          <a:xfrm>
            <a:off x="971329" y="642221"/>
            <a:ext cx="9301079"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err="1">
                <a:solidFill>
                  <a:schemeClr val="accent2">
                    <a:lumMod val="75000"/>
                  </a:schemeClr>
                </a:solidFill>
              </a:rPr>
              <a:t>Dataset</a:t>
            </a:r>
            <a:r>
              <a:rPr lang="es-ES" altLang="en-US" sz="3600" dirty="0">
                <a:solidFill>
                  <a:schemeClr val="accent2">
                    <a:lumMod val="75000"/>
                  </a:schemeClr>
                </a:solidFill>
              </a:rPr>
              <a:t> </a:t>
            </a:r>
            <a:r>
              <a:rPr lang="es-ES" altLang="en-US" sz="3600" dirty="0" err="1">
                <a:solidFill>
                  <a:schemeClr val="accent2">
                    <a:lumMod val="75000"/>
                  </a:schemeClr>
                </a:solidFill>
              </a:rPr>
              <a:t>analysis</a:t>
            </a:r>
            <a:r>
              <a:rPr lang="es-ES" altLang="en-US" sz="3600" dirty="0">
                <a:solidFill>
                  <a:schemeClr val="accent2">
                    <a:lumMod val="75000"/>
                  </a:schemeClr>
                </a:solidFill>
              </a:rPr>
              <a:t> and </a:t>
            </a:r>
            <a:r>
              <a:rPr lang="es-ES" altLang="en-US" sz="3600" dirty="0" err="1">
                <a:solidFill>
                  <a:schemeClr val="accent2">
                    <a:lumMod val="75000"/>
                  </a:schemeClr>
                </a:solidFill>
              </a:rPr>
              <a:t>preprocessing</a:t>
            </a:r>
            <a:endParaRPr lang="es-ES" altLang="en-US" sz="3600" dirty="0">
              <a:solidFill>
                <a:schemeClr val="accent2">
                  <a:lumMod val="75000"/>
                </a:schemeClr>
              </a:solidFill>
            </a:endParaRPr>
          </a:p>
          <a:p>
            <a:endParaRPr lang="es-ES" sz="3600" dirty="0">
              <a:solidFill>
                <a:schemeClr val="accent2">
                  <a:lumMod val="75000"/>
                </a:schemeClr>
              </a:solidFill>
            </a:endParaRPr>
          </a:p>
        </p:txBody>
      </p:sp>
      <p:pic>
        <p:nvPicPr>
          <p:cNvPr id="21" name="Imagen 20" descr="Gráfico, Gráfico de rectángulos&#10;&#10;Descripción generada automáticamente">
            <a:extLst>
              <a:ext uri="{FF2B5EF4-FFF2-40B4-BE49-F238E27FC236}">
                <a16:creationId xmlns:a16="http://schemas.microsoft.com/office/drawing/2014/main" id="{54E7C032-AB8B-D928-CFBF-58A51B135819}"/>
              </a:ext>
            </a:extLst>
          </p:cNvPr>
          <p:cNvPicPr>
            <a:picLocks noChangeAspect="1"/>
          </p:cNvPicPr>
          <p:nvPr/>
        </p:nvPicPr>
        <p:blipFill>
          <a:blip r:embed="rId3">
            <a:extLst>
              <a:ext uri="{28A0092B-C50C-407E-A947-70E740481C1C}">
                <a14:useLocalDpi xmlns:a14="http://schemas.microsoft.com/office/drawing/2010/main" val="0"/>
              </a:ext>
            </a:extLst>
          </a:blip>
          <a:srcRect t="4622"/>
          <a:stretch/>
        </p:blipFill>
        <p:spPr>
          <a:xfrm>
            <a:off x="679463" y="2773679"/>
            <a:ext cx="5020120" cy="3249037"/>
          </a:xfrm>
          <a:prstGeom prst="rect">
            <a:avLst/>
          </a:prstGeom>
        </p:spPr>
      </p:pic>
      <p:grpSp>
        <p:nvGrpSpPr>
          <p:cNvPr id="28" name="Grupo 27">
            <a:extLst>
              <a:ext uri="{FF2B5EF4-FFF2-40B4-BE49-F238E27FC236}">
                <a16:creationId xmlns:a16="http://schemas.microsoft.com/office/drawing/2014/main" id="{2A567B8F-10C3-DC03-D526-4C88B6007BEE}"/>
              </a:ext>
            </a:extLst>
          </p:cNvPr>
          <p:cNvGrpSpPr/>
          <p:nvPr/>
        </p:nvGrpSpPr>
        <p:grpSpPr>
          <a:xfrm>
            <a:off x="6695440" y="2032000"/>
            <a:ext cx="4612640" cy="4102477"/>
            <a:chOff x="7048474" y="2228481"/>
            <a:chExt cx="4376889" cy="4347381"/>
          </a:xfrm>
        </p:grpSpPr>
        <p:pic>
          <p:nvPicPr>
            <p:cNvPr id="25" name="Imagen 24" descr="Gráfico, Gráfico de líneas&#10;&#10;Descripción generada automáticamente">
              <a:extLst>
                <a:ext uri="{FF2B5EF4-FFF2-40B4-BE49-F238E27FC236}">
                  <a16:creationId xmlns:a16="http://schemas.microsoft.com/office/drawing/2014/main" id="{274F2CF3-8ACE-7A50-FE7E-8FB50E5D5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474" y="2228481"/>
              <a:ext cx="4376889" cy="2173691"/>
            </a:xfrm>
            <a:prstGeom prst="rect">
              <a:avLst/>
            </a:prstGeom>
          </p:spPr>
        </p:pic>
        <p:pic>
          <p:nvPicPr>
            <p:cNvPr id="27" name="Imagen 26" descr="Gráfico, Gráfico de líneas&#10;&#10;Descripción generada automáticamente">
              <a:extLst>
                <a:ext uri="{FF2B5EF4-FFF2-40B4-BE49-F238E27FC236}">
                  <a16:creationId xmlns:a16="http://schemas.microsoft.com/office/drawing/2014/main" id="{9BDA829C-CF8E-6742-8203-342038B1CDC6}"/>
                </a:ext>
              </a:extLst>
            </p:cNvPr>
            <p:cNvPicPr>
              <a:picLocks noChangeAspect="1"/>
            </p:cNvPicPr>
            <p:nvPr/>
          </p:nvPicPr>
          <p:blipFill>
            <a:blip r:embed="rId5">
              <a:extLst>
                <a:ext uri="{28A0092B-C50C-407E-A947-70E740481C1C}">
                  <a14:useLocalDpi xmlns:a14="http://schemas.microsoft.com/office/drawing/2010/main" val="0"/>
                </a:ext>
              </a:extLst>
            </a:blip>
            <a:srcRect l="820" r="5127"/>
            <a:stretch/>
          </p:blipFill>
          <p:spPr>
            <a:xfrm>
              <a:off x="7048474" y="4402172"/>
              <a:ext cx="4376889" cy="2173690"/>
            </a:xfrm>
            <a:prstGeom prst="rect">
              <a:avLst/>
            </a:prstGeom>
          </p:spPr>
        </p:pic>
      </p:grpSp>
      <p:sp>
        <p:nvSpPr>
          <p:cNvPr id="30" name="CuadroTexto 29">
            <a:extLst>
              <a:ext uri="{FF2B5EF4-FFF2-40B4-BE49-F238E27FC236}">
                <a16:creationId xmlns:a16="http://schemas.microsoft.com/office/drawing/2014/main" id="{58873413-6782-905E-49E4-C7B9F7804817}"/>
              </a:ext>
            </a:extLst>
          </p:cNvPr>
          <p:cNvSpPr txBox="1"/>
          <p:nvPr/>
        </p:nvSpPr>
        <p:spPr>
          <a:xfrm>
            <a:off x="1139937" y="2135657"/>
            <a:ext cx="3634174" cy="589072"/>
          </a:xfrm>
          <a:prstGeom prst="rect">
            <a:avLst/>
          </a:prstGeom>
          <a:noFill/>
        </p:spPr>
        <p:txBody>
          <a:bodyPr wrap="square">
            <a:spAutoFit/>
          </a:bodyPr>
          <a:lstStyle/>
          <a:p>
            <a:pPr marL="685800" indent="-342900" algn="l">
              <a:lnSpc>
                <a:spcPct val="150000"/>
              </a:lnSpc>
              <a:buClr>
                <a:schemeClr val="accent2">
                  <a:lumMod val="75000"/>
                </a:schemeClr>
              </a:buClr>
              <a:buSzPct val="80000"/>
              <a:buFont typeface="Wingdings" panose="05000000000000000000" pitchFamily="2" charset="2"/>
              <a:buChar char="Ø"/>
            </a:pPr>
            <a:r>
              <a:rPr lang="en-US" sz="2400" dirty="0">
                <a:solidFill>
                  <a:schemeClr val="accent2">
                    <a:lumMod val="75000"/>
                  </a:schemeClr>
                </a:solidFill>
                <a:latin typeface="Maven Pro"/>
                <a:sym typeface="Maven Pro"/>
              </a:rPr>
              <a:t>Variables correlation</a:t>
            </a:r>
            <a:endParaRPr lang="es-ES" altLang="en-US" sz="2400" dirty="0">
              <a:solidFill>
                <a:schemeClr val="accent2">
                  <a:lumMod val="75000"/>
                </a:schemeClr>
              </a:solidFill>
              <a:latin typeface="Maven Pro"/>
              <a:sym typeface="Maven Pro"/>
            </a:endParaRPr>
          </a:p>
        </p:txBody>
      </p:sp>
      <p:sp>
        <p:nvSpPr>
          <p:cNvPr id="31" name="CuadroTexto 30">
            <a:extLst>
              <a:ext uri="{FF2B5EF4-FFF2-40B4-BE49-F238E27FC236}">
                <a16:creationId xmlns:a16="http://schemas.microsoft.com/office/drawing/2014/main" id="{629847EF-A54C-2A64-4953-626F6F65C67A}"/>
              </a:ext>
            </a:extLst>
          </p:cNvPr>
          <p:cNvSpPr txBox="1"/>
          <p:nvPr/>
        </p:nvSpPr>
        <p:spPr>
          <a:xfrm>
            <a:off x="7515019" y="1414299"/>
            <a:ext cx="3364217" cy="589072"/>
          </a:xfrm>
          <a:prstGeom prst="rect">
            <a:avLst/>
          </a:prstGeom>
          <a:noFill/>
        </p:spPr>
        <p:txBody>
          <a:bodyPr wrap="square">
            <a:spAutoFit/>
          </a:bodyPr>
          <a:lstStyle/>
          <a:p>
            <a:pPr marL="685800" indent="-342900">
              <a:lnSpc>
                <a:spcPct val="150000"/>
              </a:lnSpc>
              <a:buClr>
                <a:schemeClr val="accent2">
                  <a:lumMod val="75000"/>
                </a:schemeClr>
              </a:buClr>
              <a:buSzPct val="80000"/>
              <a:buFont typeface="Wingdings" panose="05000000000000000000" pitchFamily="2" charset="2"/>
              <a:buChar char="Ø"/>
            </a:pPr>
            <a:r>
              <a:rPr lang="en-US" sz="2400" dirty="0">
                <a:solidFill>
                  <a:schemeClr val="accent2">
                    <a:lumMod val="75000"/>
                  </a:schemeClr>
                </a:solidFill>
                <a:latin typeface="Maven Pro"/>
                <a:sym typeface="Maven Pro"/>
              </a:rPr>
              <a:t> Rating relation</a:t>
            </a:r>
            <a:endParaRPr lang="es-ES" altLang="en-US" sz="2400" dirty="0">
              <a:solidFill>
                <a:schemeClr val="accent2">
                  <a:lumMod val="75000"/>
                </a:schemeClr>
              </a:solidFill>
              <a:latin typeface="Maven Pro"/>
              <a:sym typeface="Maven Pro"/>
            </a:endParaRPr>
          </a:p>
        </p:txBody>
      </p:sp>
    </p:spTree>
    <p:extLst>
      <p:ext uri="{BB962C8B-B14F-4D97-AF65-F5344CB8AC3E}">
        <p14:creationId xmlns:p14="http://schemas.microsoft.com/office/powerpoint/2010/main" val="222373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5D578-ECA1-4B00-30EB-BB7DC5C035BB}"/>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0D0E0A90-6B94-559A-FED9-197219A4C7EB}"/>
              </a:ext>
            </a:extLst>
          </p:cNvPr>
          <p:cNvSpPr txBox="1"/>
          <p:nvPr/>
        </p:nvSpPr>
        <p:spPr>
          <a:xfrm>
            <a:off x="971329" y="642221"/>
            <a:ext cx="9301079"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err="1">
                <a:solidFill>
                  <a:schemeClr val="accent2">
                    <a:lumMod val="75000"/>
                  </a:schemeClr>
                </a:solidFill>
              </a:rPr>
              <a:t>Dataset</a:t>
            </a:r>
            <a:r>
              <a:rPr lang="es-ES" altLang="en-US" sz="3600" dirty="0">
                <a:solidFill>
                  <a:schemeClr val="accent2">
                    <a:lumMod val="75000"/>
                  </a:schemeClr>
                </a:solidFill>
              </a:rPr>
              <a:t> </a:t>
            </a:r>
            <a:r>
              <a:rPr lang="es-ES" altLang="en-US" sz="3600" dirty="0" err="1">
                <a:solidFill>
                  <a:schemeClr val="accent2">
                    <a:lumMod val="75000"/>
                  </a:schemeClr>
                </a:solidFill>
              </a:rPr>
              <a:t>analysis</a:t>
            </a:r>
            <a:r>
              <a:rPr lang="es-ES" altLang="en-US" sz="3600" dirty="0">
                <a:solidFill>
                  <a:schemeClr val="accent2">
                    <a:lumMod val="75000"/>
                  </a:schemeClr>
                </a:solidFill>
              </a:rPr>
              <a:t> and </a:t>
            </a:r>
            <a:r>
              <a:rPr lang="es-ES" altLang="en-US" sz="3600" dirty="0" err="1">
                <a:solidFill>
                  <a:schemeClr val="accent2">
                    <a:lumMod val="75000"/>
                  </a:schemeClr>
                </a:solidFill>
              </a:rPr>
              <a:t>preprocessing</a:t>
            </a:r>
            <a:r>
              <a:rPr lang="es-ES" altLang="en-US" sz="3600" dirty="0">
                <a:solidFill>
                  <a:schemeClr val="accent2">
                    <a:lumMod val="75000"/>
                  </a:schemeClr>
                </a:solidFill>
              </a:rPr>
              <a:t> 2.0</a:t>
            </a:r>
          </a:p>
          <a:p>
            <a:endParaRPr lang="es-ES" sz="3600" dirty="0">
              <a:solidFill>
                <a:schemeClr val="accent2">
                  <a:lumMod val="75000"/>
                </a:schemeClr>
              </a:solidFill>
            </a:endParaRPr>
          </a:p>
        </p:txBody>
      </p:sp>
      <p:pic>
        <p:nvPicPr>
          <p:cNvPr id="3" name="Imagen 2" descr="Gráfico, Histograma&#10;&#10;Descripción generada automáticamente">
            <a:extLst>
              <a:ext uri="{FF2B5EF4-FFF2-40B4-BE49-F238E27FC236}">
                <a16:creationId xmlns:a16="http://schemas.microsoft.com/office/drawing/2014/main" id="{376320AA-F3A8-035B-8657-BE4F9D0AA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452" y="1487744"/>
            <a:ext cx="3785605" cy="1700602"/>
          </a:xfrm>
          <a:prstGeom prst="rect">
            <a:avLst/>
          </a:prstGeom>
        </p:spPr>
      </p:pic>
      <p:pic>
        <p:nvPicPr>
          <p:cNvPr id="5" name="Imagen 4" descr="Gráfico, Gráfico de barras&#10;&#10;Descripción generada automáticamente">
            <a:extLst>
              <a:ext uri="{FF2B5EF4-FFF2-40B4-BE49-F238E27FC236}">
                <a16:creationId xmlns:a16="http://schemas.microsoft.com/office/drawing/2014/main" id="{1E8FEAF3-379D-EF09-C6E9-94AFE95B3718}"/>
              </a:ext>
            </a:extLst>
          </p:cNvPr>
          <p:cNvPicPr>
            <a:picLocks noChangeAspect="1"/>
          </p:cNvPicPr>
          <p:nvPr/>
        </p:nvPicPr>
        <p:blipFill>
          <a:blip r:embed="rId4">
            <a:extLst>
              <a:ext uri="{28A0092B-C50C-407E-A947-70E740481C1C}">
                <a14:useLocalDpi xmlns:a14="http://schemas.microsoft.com/office/drawing/2010/main" val="0"/>
              </a:ext>
            </a:extLst>
          </a:blip>
          <a:srcRect r="2059" b="1984"/>
          <a:stretch/>
        </p:blipFill>
        <p:spPr>
          <a:xfrm>
            <a:off x="1005191" y="3466402"/>
            <a:ext cx="4672159" cy="3044628"/>
          </a:xfrm>
          <a:prstGeom prst="rect">
            <a:avLst/>
          </a:prstGeom>
        </p:spPr>
      </p:pic>
      <p:pic>
        <p:nvPicPr>
          <p:cNvPr id="7" name="Imagen 6" descr="Gráfico, Gráfico de barras&#10;&#10;Descripción generada automáticamente">
            <a:extLst>
              <a:ext uri="{FF2B5EF4-FFF2-40B4-BE49-F238E27FC236}">
                <a16:creationId xmlns:a16="http://schemas.microsoft.com/office/drawing/2014/main" id="{0633EEE9-F9E1-2C1D-C033-0D860F03BD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6802" y="3387538"/>
            <a:ext cx="4544907" cy="3044627"/>
          </a:xfrm>
          <a:prstGeom prst="rect">
            <a:avLst/>
          </a:prstGeom>
        </p:spPr>
      </p:pic>
      <p:sp>
        <p:nvSpPr>
          <p:cNvPr id="9" name="1 Marcador de contenido">
            <a:extLst>
              <a:ext uri="{FF2B5EF4-FFF2-40B4-BE49-F238E27FC236}">
                <a16:creationId xmlns:a16="http://schemas.microsoft.com/office/drawing/2014/main" id="{A3A0128C-4FEC-155B-EF9D-F2B0BCF3D79B}"/>
              </a:ext>
            </a:extLst>
          </p:cNvPr>
          <p:cNvSpPr txBox="1">
            <a:spLocks/>
          </p:cNvSpPr>
          <p:nvPr/>
        </p:nvSpPr>
        <p:spPr>
          <a:xfrm>
            <a:off x="971329" y="1151042"/>
            <a:ext cx="10215478" cy="4640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342900" algn="l">
              <a:lnSpc>
                <a:spcPct val="200000"/>
              </a:lnSpc>
              <a:buClr>
                <a:schemeClr val="accent2">
                  <a:lumMod val="75000"/>
                </a:schemeClr>
              </a:buClr>
              <a:buFont typeface="Wingdings" panose="05000000000000000000" pitchFamily="2" charset="2"/>
              <a:buChar char="§"/>
            </a:pPr>
            <a:r>
              <a:rPr lang="es-ES" altLang="en-US" sz="2400" b="1" dirty="0">
                <a:solidFill>
                  <a:schemeClr val="accent2">
                    <a:lumMod val="75000"/>
                  </a:schemeClr>
                </a:solidFill>
              </a:rPr>
              <a:t>Variables </a:t>
            </a:r>
            <a:r>
              <a:rPr lang="es-ES" altLang="en-US" sz="2400" b="1" dirty="0" err="1">
                <a:solidFill>
                  <a:schemeClr val="accent2">
                    <a:lumMod val="75000"/>
                  </a:schemeClr>
                </a:solidFill>
              </a:rPr>
              <a:t>analysis</a:t>
            </a:r>
            <a:r>
              <a:rPr lang="es-ES" altLang="en-US" sz="2400" b="1" dirty="0">
                <a:solidFill>
                  <a:schemeClr val="accent2">
                    <a:lumMod val="75000"/>
                  </a:schemeClr>
                </a:solidFill>
              </a:rPr>
              <a:t> 2.0:</a:t>
            </a:r>
          </a:p>
        </p:txBody>
      </p:sp>
    </p:spTree>
    <p:extLst>
      <p:ext uri="{BB962C8B-B14F-4D97-AF65-F5344CB8AC3E}">
        <p14:creationId xmlns:p14="http://schemas.microsoft.com/office/powerpoint/2010/main" val="335860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29F9B-CE1A-EABC-9143-8FD39C2910AE}"/>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84E083DF-28D0-D6DD-BD2B-8C08CE05CDA5}"/>
              </a:ext>
            </a:extLst>
          </p:cNvPr>
          <p:cNvSpPr txBox="1"/>
          <p:nvPr/>
        </p:nvSpPr>
        <p:spPr>
          <a:xfrm>
            <a:off x="971329" y="642221"/>
            <a:ext cx="9301079"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err="1">
                <a:solidFill>
                  <a:schemeClr val="accent2">
                    <a:lumMod val="75000"/>
                  </a:schemeClr>
                </a:solidFill>
              </a:rPr>
              <a:t>Dataset</a:t>
            </a:r>
            <a:r>
              <a:rPr lang="es-ES" altLang="en-US" sz="3600" dirty="0">
                <a:solidFill>
                  <a:schemeClr val="accent2">
                    <a:lumMod val="75000"/>
                  </a:schemeClr>
                </a:solidFill>
              </a:rPr>
              <a:t> </a:t>
            </a:r>
            <a:r>
              <a:rPr lang="es-ES" altLang="en-US" sz="3600" dirty="0" err="1">
                <a:solidFill>
                  <a:schemeClr val="accent2">
                    <a:lumMod val="75000"/>
                  </a:schemeClr>
                </a:solidFill>
              </a:rPr>
              <a:t>analysis</a:t>
            </a:r>
            <a:r>
              <a:rPr lang="es-ES" altLang="en-US" sz="3600" dirty="0">
                <a:solidFill>
                  <a:schemeClr val="accent2">
                    <a:lumMod val="75000"/>
                  </a:schemeClr>
                </a:solidFill>
              </a:rPr>
              <a:t> and </a:t>
            </a:r>
            <a:r>
              <a:rPr lang="es-ES" altLang="en-US" sz="3600" dirty="0" err="1">
                <a:solidFill>
                  <a:schemeClr val="accent2">
                    <a:lumMod val="75000"/>
                  </a:schemeClr>
                </a:solidFill>
              </a:rPr>
              <a:t>preprocessing</a:t>
            </a:r>
            <a:r>
              <a:rPr lang="es-ES" altLang="en-US" sz="3600" dirty="0">
                <a:solidFill>
                  <a:schemeClr val="accent2">
                    <a:lumMod val="75000"/>
                  </a:schemeClr>
                </a:solidFill>
              </a:rPr>
              <a:t> 3.0</a:t>
            </a:r>
          </a:p>
          <a:p>
            <a:endParaRPr lang="es-ES" sz="3600" dirty="0">
              <a:solidFill>
                <a:schemeClr val="accent2">
                  <a:lumMod val="75000"/>
                </a:schemeClr>
              </a:solidFill>
            </a:endParaRPr>
          </a:p>
        </p:txBody>
      </p:sp>
      <p:sp>
        <p:nvSpPr>
          <p:cNvPr id="9" name="1 Marcador de contenido">
            <a:extLst>
              <a:ext uri="{FF2B5EF4-FFF2-40B4-BE49-F238E27FC236}">
                <a16:creationId xmlns:a16="http://schemas.microsoft.com/office/drawing/2014/main" id="{780DBFE1-F4F4-0140-3FAC-2324F797E65F}"/>
              </a:ext>
            </a:extLst>
          </p:cNvPr>
          <p:cNvSpPr txBox="1">
            <a:spLocks/>
          </p:cNvSpPr>
          <p:nvPr/>
        </p:nvSpPr>
        <p:spPr>
          <a:xfrm>
            <a:off x="971329" y="1151042"/>
            <a:ext cx="7683573" cy="4640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342900" algn="l">
              <a:lnSpc>
                <a:spcPct val="200000"/>
              </a:lnSpc>
              <a:buClr>
                <a:schemeClr val="accent2">
                  <a:lumMod val="75000"/>
                </a:schemeClr>
              </a:buClr>
              <a:buFont typeface="Wingdings" panose="05000000000000000000" pitchFamily="2" charset="2"/>
              <a:buChar char="§"/>
            </a:pPr>
            <a:r>
              <a:rPr lang="es-ES" altLang="en-US" sz="2400" b="1" dirty="0">
                <a:solidFill>
                  <a:schemeClr val="accent2">
                    <a:lumMod val="75000"/>
                  </a:schemeClr>
                </a:solidFill>
              </a:rPr>
              <a:t>Text </a:t>
            </a:r>
            <a:r>
              <a:rPr lang="es-ES" altLang="en-US" sz="2400" b="1" dirty="0" err="1">
                <a:solidFill>
                  <a:schemeClr val="accent2">
                    <a:lumMod val="75000"/>
                  </a:schemeClr>
                </a:solidFill>
              </a:rPr>
              <a:t>preprocessing</a:t>
            </a:r>
            <a:r>
              <a:rPr lang="es-ES" altLang="en-US" sz="2400" b="1" dirty="0">
                <a:solidFill>
                  <a:schemeClr val="accent2">
                    <a:lumMod val="75000"/>
                  </a:schemeClr>
                </a:solidFill>
              </a:rPr>
              <a:t>:</a:t>
            </a:r>
          </a:p>
          <a:p>
            <a:pPr lvl="1" indent="-457200" algn="l">
              <a:lnSpc>
                <a:spcPct val="200000"/>
              </a:lnSpc>
              <a:buClr>
                <a:schemeClr val="accent2">
                  <a:lumMod val="75000"/>
                </a:schemeClr>
              </a:buClr>
              <a:buFont typeface="+mj-lt"/>
              <a:buAutoNum type="arabicPeriod"/>
            </a:pPr>
            <a:r>
              <a:rPr lang="es-ES" altLang="en-US" sz="2000" dirty="0" err="1">
                <a:solidFill>
                  <a:schemeClr val="accent2">
                    <a:lumMod val="75000"/>
                  </a:schemeClr>
                </a:solidFill>
              </a:rPr>
              <a:t>Transform</a:t>
            </a:r>
            <a:r>
              <a:rPr lang="es-ES" altLang="en-US" sz="2000" dirty="0">
                <a:solidFill>
                  <a:schemeClr val="accent2">
                    <a:lumMod val="75000"/>
                  </a:schemeClr>
                </a:solidFill>
              </a:rPr>
              <a:t> </a:t>
            </a:r>
            <a:r>
              <a:rPr lang="es-ES" altLang="en-US" sz="2000" dirty="0" err="1">
                <a:solidFill>
                  <a:schemeClr val="accent2">
                    <a:lumMod val="75000"/>
                  </a:schemeClr>
                </a:solidFill>
              </a:rPr>
              <a:t>all</a:t>
            </a:r>
            <a:r>
              <a:rPr lang="es-ES" altLang="en-US" sz="2000" dirty="0">
                <a:solidFill>
                  <a:schemeClr val="accent2">
                    <a:lumMod val="75000"/>
                  </a:schemeClr>
                </a:solidFill>
              </a:rPr>
              <a:t> the </a:t>
            </a:r>
            <a:r>
              <a:rPr lang="es-ES" altLang="en-US" sz="2000" dirty="0" err="1">
                <a:solidFill>
                  <a:schemeClr val="accent2">
                    <a:lumMod val="75000"/>
                  </a:schemeClr>
                </a:solidFill>
              </a:rPr>
              <a:t>text</a:t>
            </a:r>
            <a:r>
              <a:rPr lang="es-ES" altLang="en-US" sz="2000" dirty="0">
                <a:solidFill>
                  <a:schemeClr val="accent2">
                    <a:lumMod val="75000"/>
                  </a:schemeClr>
                </a:solidFill>
              </a:rPr>
              <a:t> variables </a:t>
            </a:r>
            <a:r>
              <a:rPr lang="es-ES" altLang="en-US" sz="2000" dirty="0" err="1">
                <a:solidFill>
                  <a:schemeClr val="accent2">
                    <a:lumMod val="75000"/>
                  </a:schemeClr>
                </a:solidFill>
              </a:rPr>
              <a:t>to</a:t>
            </a:r>
            <a:r>
              <a:rPr lang="es-ES" altLang="en-US" sz="2000" dirty="0">
                <a:solidFill>
                  <a:schemeClr val="accent2">
                    <a:lumMod val="75000"/>
                  </a:schemeClr>
                </a:solidFill>
              </a:rPr>
              <a:t> </a:t>
            </a:r>
            <a:r>
              <a:rPr lang="es-ES" altLang="en-US" sz="2000" dirty="0" err="1">
                <a:solidFill>
                  <a:schemeClr val="accent2">
                    <a:lumMod val="75000"/>
                  </a:schemeClr>
                </a:solidFill>
              </a:rPr>
              <a:t>string</a:t>
            </a:r>
            <a:r>
              <a:rPr lang="es-ES" altLang="en-US" sz="2000" dirty="0">
                <a:solidFill>
                  <a:schemeClr val="accent2">
                    <a:lumMod val="75000"/>
                  </a:schemeClr>
                </a:solidFill>
              </a:rPr>
              <a:t> (because we </a:t>
            </a:r>
            <a:r>
              <a:rPr lang="es-ES" altLang="en-US" sz="2000" dirty="0" err="1">
                <a:solidFill>
                  <a:schemeClr val="accent2">
                    <a:lumMod val="75000"/>
                  </a:schemeClr>
                </a:solidFill>
              </a:rPr>
              <a:t>have</a:t>
            </a:r>
            <a:r>
              <a:rPr lang="es-ES" altLang="en-US" sz="2000" dirty="0">
                <a:solidFill>
                  <a:schemeClr val="accent2">
                    <a:lumMod val="75000"/>
                  </a:schemeClr>
                </a:solidFill>
              </a:rPr>
              <a:t> </a:t>
            </a:r>
            <a:r>
              <a:rPr lang="es-ES" altLang="en-US" sz="2000" dirty="0" err="1">
                <a:solidFill>
                  <a:schemeClr val="accent2">
                    <a:lumMod val="75000"/>
                  </a:schemeClr>
                </a:solidFill>
              </a:rPr>
              <a:t>lists</a:t>
            </a:r>
            <a:r>
              <a:rPr lang="es-ES" altLang="en-US" sz="2000" dirty="0">
                <a:solidFill>
                  <a:schemeClr val="accent2">
                    <a:lumMod val="75000"/>
                  </a:schemeClr>
                </a:solidFill>
              </a:rPr>
              <a:t>)</a:t>
            </a:r>
          </a:p>
          <a:p>
            <a:pPr lvl="1" indent="-457200" algn="l">
              <a:lnSpc>
                <a:spcPct val="200000"/>
              </a:lnSpc>
              <a:buClr>
                <a:schemeClr val="accent2">
                  <a:lumMod val="75000"/>
                </a:schemeClr>
              </a:buClr>
              <a:buFont typeface="+mj-lt"/>
              <a:buAutoNum type="arabicPeriod"/>
            </a:pPr>
            <a:r>
              <a:rPr lang="es-ES" altLang="en-US" sz="2000" dirty="0" err="1">
                <a:solidFill>
                  <a:schemeClr val="accent2">
                    <a:lumMod val="75000"/>
                  </a:schemeClr>
                </a:solidFill>
              </a:rPr>
              <a:t>Merge</a:t>
            </a:r>
            <a:r>
              <a:rPr lang="es-ES" altLang="en-US" sz="2000" dirty="0">
                <a:solidFill>
                  <a:schemeClr val="accent2">
                    <a:lumMod val="75000"/>
                  </a:schemeClr>
                </a:solidFill>
              </a:rPr>
              <a:t> </a:t>
            </a:r>
            <a:r>
              <a:rPr lang="es-ES" altLang="en-US" sz="2000" dirty="0" err="1">
                <a:solidFill>
                  <a:schemeClr val="accent2">
                    <a:lumMod val="75000"/>
                  </a:schemeClr>
                </a:solidFill>
              </a:rPr>
              <a:t>all</a:t>
            </a:r>
            <a:r>
              <a:rPr lang="es-ES" altLang="en-US" sz="2000" dirty="0">
                <a:solidFill>
                  <a:schemeClr val="accent2">
                    <a:lumMod val="75000"/>
                  </a:schemeClr>
                </a:solidFill>
              </a:rPr>
              <a:t> </a:t>
            </a:r>
            <a:r>
              <a:rPr lang="es-ES" altLang="en-US" sz="2000" dirty="0" err="1">
                <a:solidFill>
                  <a:schemeClr val="accent2">
                    <a:lumMod val="75000"/>
                  </a:schemeClr>
                </a:solidFill>
              </a:rPr>
              <a:t>text</a:t>
            </a:r>
            <a:r>
              <a:rPr lang="es-ES" altLang="en-US" sz="2000" dirty="0">
                <a:solidFill>
                  <a:schemeClr val="accent2">
                    <a:lumMod val="75000"/>
                  </a:schemeClr>
                </a:solidFill>
              </a:rPr>
              <a:t> variables </a:t>
            </a:r>
            <a:r>
              <a:rPr lang="es-ES" altLang="en-US" sz="2000" dirty="0" err="1">
                <a:solidFill>
                  <a:schemeClr val="accent2">
                    <a:lumMod val="75000"/>
                  </a:schemeClr>
                </a:solidFill>
              </a:rPr>
              <a:t>into</a:t>
            </a:r>
            <a:r>
              <a:rPr lang="es-ES" altLang="en-US" sz="2000" dirty="0">
                <a:solidFill>
                  <a:schemeClr val="accent2">
                    <a:lumMod val="75000"/>
                  </a:schemeClr>
                </a:solidFill>
              </a:rPr>
              <a:t> </a:t>
            </a:r>
            <a:r>
              <a:rPr lang="es-ES" altLang="en-US" sz="2000" dirty="0" err="1">
                <a:solidFill>
                  <a:schemeClr val="accent2">
                    <a:lumMod val="75000"/>
                  </a:schemeClr>
                </a:solidFill>
              </a:rPr>
              <a:t>one</a:t>
            </a:r>
            <a:r>
              <a:rPr lang="es-ES" altLang="en-US" sz="2000" dirty="0">
                <a:solidFill>
                  <a:schemeClr val="accent2">
                    <a:lumMod val="75000"/>
                  </a:schemeClr>
                </a:solidFill>
              </a:rPr>
              <a:t> variable </a:t>
            </a:r>
            <a:r>
              <a:rPr lang="es-ES" altLang="en-US" sz="2000" dirty="0" err="1">
                <a:solidFill>
                  <a:schemeClr val="accent2">
                    <a:lumMod val="75000"/>
                  </a:schemeClr>
                </a:solidFill>
              </a:rPr>
              <a:t>called</a:t>
            </a:r>
            <a:r>
              <a:rPr lang="es-ES" altLang="en-US" sz="2000" dirty="0">
                <a:solidFill>
                  <a:schemeClr val="accent2">
                    <a:lumMod val="75000"/>
                  </a:schemeClr>
                </a:solidFill>
              </a:rPr>
              <a:t> “</a:t>
            </a:r>
            <a:r>
              <a:rPr lang="es-ES" altLang="en-US" sz="2000" dirty="0" err="1">
                <a:solidFill>
                  <a:schemeClr val="accent2">
                    <a:lumMod val="75000"/>
                  </a:schemeClr>
                </a:solidFill>
              </a:rPr>
              <a:t>text</a:t>
            </a:r>
            <a:r>
              <a:rPr lang="es-ES" altLang="en-US" sz="2000" dirty="0">
                <a:solidFill>
                  <a:schemeClr val="accent2">
                    <a:lumMod val="75000"/>
                  </a:schemeClr>
                </a:solidFill>
              </a:rPr>
              <a:t>”</a:t>
            </a:r>
          </a:p>
          <a:p>
            <a:pPr lvl="1" indent="-457200" algn="l">
              <a:lnSpc>
                <a:spcPct val="200000"/>
              </a:lnSpc>
              <a:buClr>
                <a:schemeClr val="accent2">
                  <a:lumMod val="75000"/>
                </a:schemeClr>
              </a:buClr>
              <a:buFont typeface="+mj-lt"/>
              <a:buAutoNum type="arabicPeriod"/>
            </a:pPr>
            <a:r>
              <a:rPr lang="en-US" sz="2000" dirty="0">
                <a:solidFill>
                  <a:schemeClr val="accent2">
                    <a:lumMod val="75000"/>
                  </a:schemeClr>
                </a:solidFill>
              </a:rPr>
              <a:t>Splits the data into training (80%) and testing (20%) sets</a:t>
            </a:r>
          </a:p>
          <a:p>
            <a:pPr lvl="1" indent="-457200" algn="l">
              <a:lnSpc>
                <a:spcPct val="150000"/>
              </a:lnSpc>
              <a:buClr>
                <a:schemeClr val="accent2">
                  <a:lumMod val="75000"/>
                </a:schemeClr>
              </a:buClr>
              <a:buFont typeface="+mj-lt"/>
              <a:buAutoNum type="arabicPeriod"/>
            </a:pPr>
            <a:r>
              <a:rPr lang="en-US" sz="2000" dirty="0">
                <a:solidFill>
                  <a:schemeClr val="accent2">
                    <a:lumMod val="75000"/>
                  </a:schemeClr>
                </a:solidFill>
              </a:rPr>
              <a:t>Convert text to lowercase, remove punctuation, tokenize, and filter out </a:t>
            </a:r>
            <a:r>
              <a:rPr lang="en-US" sz="2000" dirty="0" err="1">
                <a:solidFill>
                  <a:schemeClr val="accent2">
                    <a:lumMod val="75000"/>
                  </a:schemeClr>
                </a:solidFill>
              </a:rPr>
              <a:t>stopwords</a:t>
            </a:r>
            <a:r>
              <a:rPr lang="en-US" sz="2000" dirty="0">
                <a:solidFill>
                  <a:schemeClr val="accent2">
                    <a:lumMod val="75000"/>
                  </a:schemeClr>
                </a:solidFill>
              </a:rPr>
              <a:t> using NLTK</a:t>
            </a:r>
            <a:endParaRPr lang="es-ES" altLang="en-US" sz="2000" b="1" dirty="0">
              <a:solidFill>
                <a:schemeClr val="accent2">
                  <a:lumMod val="75000"/>
                </a:schemeClr>
              </a:solidFill>
            </a:endParaRPr>
          </a:p>
        </p:txBody>
      </p:sp>
      <p:sp>
        <p:nvSpPr>
          <p:cNvPr id="6" name="Rectángulo 5">
            <a:extLst>
              <a:ext uri="{FF2B5EF4-FFF2-40B4-BE49-F238E27FC236}">
                <a16:creationId xmlns:a16="http://schemas.microsoft.com/office/drawing/2014/main" id="{3457EBA3-94DF-B5AB-1220-924F7C6ADD9F}"/>
              </a:ext>
            </a:extLst>
          </p:cNvPr>
          <p:cNvSpPr/>
          <p:nvPr/>
        </p:nvSpPr>
        <p:spPr>
          <a:xfrm>
            <a:off x="971329" y="5195300"/>
            <a:ext cx="2590353" cy="102331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b="1" dirty="0">
                <a:solidFill>
                  <a:schemeClr val="accent2">
                    <a:lumMod val="75000"/>
                  </a:schemeClr>
                </a:solidFill>
              </a:rPr>
              <a:t>"Add 2 cups of flour and mix with 1 cup of sugar and a pinch of salt."</a:t>
            </a:r>
            <a:endParaRPr lang="es-ES" b="1" dirty="0">
              <a:solidFill>
                <a:schemeClr val="accent2">
                  <a:lumMod val="75000"/>
                </a:schemeClr>
              </a:solidFill>
            </a:endParaRPr>
          </a:p>
          <a:p>
            <a:pPr algn="ctr"/>
            <a:endParaRPr lang="es-ES" dirty="0"/>
          </a:p>
        </p:txBody>
      </p:sp>
      <p:sp>
        <p:nvSpPr>
          <p:cNvPr id="15" name="Rectángulo 14">
            <a:extLst>
              <a:ext uri="{FF2B5EF4-FFF2-40B4-BE49-F238E27FC236}">
                <a16:creationId xmlns:a16="http://schemas.microsoft.com/office/drawing/2014/main" id="{56DD82A9-04DB-308D-8460-BB154A93D874}"/>
              </a:ext>
            </a:extLst>
          </p:cNvPr>
          <p:cNvSpPr/>
          <p:nvPr/>
        </p:nvSpPr>
        <p:spPr>
          <a:xfrm>
            <a:off x="4800823" y="5192463"/>
            <a:ext cx="2590353" cy="102331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["add", "2", "cups", "flour", "mix", "with", "1", "cup", "sugar", "pinch", "salt"]</a:t>
            </a:r>
            <a:endParaRPr lang="es-ES" b="1" dirty="0">
              <a:solidFill>
                <a:schemeClr val="accent2">
                  <a:lumMod val="75000"/>
                </a:schemeClr>
              </a:solidFill>
            </a:endParaRPr>
          </a:p>
        </p:txBody>
      </p:sp>
      <p:sp>
        <p:nvSpPr>
          <p:cNvPr id="18" name="Rectángulo 17">
            <a:extLst>
              <a:ext uri="{FF2B5EF4-FFF2-40B4-BE49-F238E27FC236}">
                <a16:creationId xmlns:a16="http://schemas.microsoft.com/office/drawing/2014/main" id="{544FA56F-1FE4-0653-9A0A-D48C2227323F}"/>
              </a:ext>
            </a:extLst>
          </p:cNvPr>
          <p:cNvSpPr/>
          <p:nvPr/>
        </p:nvSpPr>
        <p:spPr>
          <a:xfrm>
            <a:off x="8654902" y="5192463"/>
            <a:ext cx="2590353" cy="102331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accent2">
                    <a:lumMod val="75000"/>
                  </a:schemeClr>
                </a:solidFill>
              </a:rPr>
              <a:t>"add 2 cups flour mix with 1 cup sugar pinch salt"</a:t>
            </a:r>
            <a:endParaRPr lang="es-ES" b="1" dirty="0">
              <a:solidFill>
                <a:schemeClr val="accent2">
                  <a:lumMod val="75000"/>
                </a:schemeClr>
              </a:solidFill>
            </a:endParaRPr>
          </a:p>
          <a:p>
            <a:pPr algn="ctr"/>
            <a:endParaRPr lang="es-ES" dirty="0"/>
          </a:p>
        </p:txBody>
      </p:sp>
      <p:sp>
        <p:nvSpPr>
          <p:cNvPr id="19" name="Flecha: a la derecha 18">
            <a:extLst>
              <a:ext uri="{FF2B5EF4-FFF2-40B4-BE49-F238E27FC236}">
                <a16:creationId xmlns:a16="http://schemas.microsoft.com/office/drawing/2014/main" id="{F3D17C30-DD72-E77A-A457-DBA6D6511D9C}"/>
              </a:ext>
            </a:extLst>
          </p:cNvPr>
          <p:cNvSpPr/>
          <p:nvPr/>
        </p:nvSpPr>
        <p:spPr>
          <a:xfrm>
            <a:off x="3899489" y="5553312"/>
            <a:ext cx="563526" cy="299779"/>
          </a:xfrm>
          <a:prstGeom prst="rightArrow">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a la derecha 19">
            <a:extLst>
              <a:ext uri="{FF2B5EF4-FFF2-40B4-BE49-F238E27FC236}">
                <a16:creationId xmlns:a16="http://schemas.microsoft.com/office/drawing/2014/main" id="{416E8158-92B3-CB26-B29B-318EF0E0067D}"/>
              </a:ext>
            </a:extLst>
          </p:cNvPr>
          <p:cNvSpPr/>
          <p:nvPr/>
        </p:nvSpPr>
        <p:spPr>
          <a:xfrm>
            <a:off x="7741276" y="5553312"/>
            <a:ext cx="563526" cy="299779"/>
          </a:xfrm>
          <a:prstGeom prst="rightArrow">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a:extLst>
              <a:ext uri="{FF2B5EF4-FFF2-40B4-BE49-F238E27FC236}">
                <a16:creationId xmlns:a16="http://schemas.microsoft.com/office/drawing/2014/main" id="{68CB0D17-23CA-6C1B-62CA-D0AC056D147E}"/>
              </a:ext>
            </a:extLst>
          </p:cNvPr>
          <p:cNvSpPr/>
          <p:nvPr/>
        </p:nvSpPr>
        <p:spPr>
          <a:xfrm>
            <a:off x="9069602" y="3167218"/>
            <a:ext cx="2590354" cy="83472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a:solidFill>
                  <a:srgbClr val="1F1F1F"/>
                </a:solidFill>
                <a:effectLst/>
                <a:latin typeface="Courier New" panose="02070309020205020404" pitchFamily="49" charset="0"/>
              </a:rPr>
              <a:t>Size of X_train: 16080 Size of X_test: 4020</a:t>
            </a:r>
            <a:endParaRPr lang="es-ES" b="1" dirty="0"/>
          </a:p>
        </p:txBody>
      </p:sp>
      <p:sp>
        <p:nvSpPr>
          <p:cNvPr id="22" name="Flecha: a la derecha 21">
            <a:extLst>
              <a:ext uri="{FF2B5EF4-FFF2-40B4-BE49-F238E27FC236}">
                <a16:creationId xmlns:a16="http://schemas.microsoft.com/office/drawing/2014/main" id="{31AB8801-22E6-1EF2-CA97-8B20BD1B6358}"/>
              </a:ext>
            </a:extLst>
          </p:cNvPr>
          <p:cNvSpPr/>
          <p:nvPr/>
        </p:nvSpPr>
        <p:spPr>
          <a:xfrm>
            <a:off x="7931888" y="3471531"/>
            <a:ext cx="925033" cy="207334"/>
          </a:xfrm>
          <a:prstGeom prst="rightArrow">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3302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07A62-5DA7-5E65-0F85-1FCEA7CDA48A}"/>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3FA29E1E-210A-2C97-F3B3-5BC993418E4C}"/>
              </a:ext>
            </a:extLst>
          </p:cNvPr>
          <p:cNvSpPr txBox="1"/>
          <p:nvPr/>
        </p:nvSpPr>
        <p:spPr>
          <a:xfrm>
            <a:off x="971330" y="642221"/>
            <a:ext cx="5312738"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a:solidFill>
                  <a:schemeClr val="accent2">
                    <a:lumMod val="75000"/>
                  </a:schemeClr>
                </a:solidFill>
              </a:rPr>
              <a:t>Vector </a:t>
            </a:r>
            <a:r>
              <a:rPr lang="es-ES" altLang="en-US" sz="3600" dirty="0" err="1">
                <a:solidFill>
                  <a:schemeClr val="accent2">
                    <a:lumMod val="75000"/>
                  </a:schemeClr>
                </a:solidFill>
              </a:rPr>
              <a:t>representation</a:t>
            </a:r>
            <a:endParaRPr lang="es-ES" altLang="en-US" sz="3600" dirty="0">
              <a:solidFill>
                <a:schemeClr val="accent2">
                  <a:lumMod val="75000"/>
                </a:schemeClr>
              </a:solidFill>
            </a:endParaRPr>
          </a:p>
          <a:p>
            <a:endParaRPr lang="es-ES" sz="3600" dirty="0">
              <a:solidFill>
                <a:schemeClr val="accent2">
                  <a:lumMod val="75000"/>
                </a:schemeClr>
              </a:solidFill>
            </a:endParaRPr>
          </a:p>
        </p:txBody>
      </p:sp>
      <p:sp>
        <p:nvSpPr>
          <p:cNvPr id="2" name="Rectángulo 1">
            <a:extLst>
              <a:ext uri="{FF2B5EF4-FFF2-40B4-BE49-F238E27FC236}">
                <a16:creationId xmlns:a16="http://schemas.microsoft.com/office/drawing/2014/main" id="{0806AAD9-8CA6-4D36-F34B-3DDB795C4093}"/>
              </a:ext>
            </a:extLst>
          </p:cNvPr>
          <p:cNvSpPr/>
          <p:nvPr/>
        </p:nvSpPr>
        <p:spPr>
          <a:xfrm>
            <a:off x="1745736" y="4157330"/>
            <a:ext cx="3763926" cy="155955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lumMod val="75000"/>
                  </a:schemeClr>
                </a:solidFill>
              </a:rPr>
              <a:t>TF-IDF (Term Frequency - Inverse Document Frequency)</a:t>
            </a:r>
            <a:endParaRPr lang="es-ES" sz="2000" dirty="0">
              <a:solidFill>
                <a:schemeClr val="accent2">
                  <a:lumMod val="75000"/>
                </a:schemeClr>
              </a:solidFill>
            </a:endParaRPr>
          </a:p>
        </p:txBody>
      </p:sp>
      <p:sp>
        <p:nvSpPr>
          <p:cNvPr id="3" name="Rectángulo 2">
            <a:extLst>
              <a:ext uri="{FF2B5EF4-FFF2-40B4-BE49-F238E27FC236}">
                <a16:creationId xmlns:a16="http://schemas.microsoft.com/office/drawing/2014/main" id="{60A4CA7D-EB4A-2D22-AC46-E00902B31923}"/>
              </a:ext>
            </a:extLst>
          </p:cNvPr>
          <p:cNvSpPr/>
          <p:nvPr/>
        </p:nvSpPr>
        <p:spPr>
          <a:xfrm>
            <a:off x="4402105" y="2274615"/>
            <a:ext cx="3763926" cy="155955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accent2">
                    <a:lumMod val="75000"/>
                  </a:schemeClr>
                </a:solidFill>
              </a:rPr>
              <a:t>Word2Vec</a:t>
            </a:r>
            <a:endParaRPr lang="es-ES" dirty="0">
              <a:solidFill>
                <a:schemeClr val="accent2">
                  <a:lumMod val="75000"/>
                </a:schemeClr>
              </a:solidFill>
            </a:endParaRPr>
          </a:p>
        </p:txBody>
      </p:sp>
      <p:sp>
        <p:nvSpPr>
          <p:cNvPr id="4" name="Rectángulo 3">
            <a:extLst>
              <a:ext uri="{FF2B5EF4-FFF2-40B4-BE49-F238E27FC236}">
                <a16:creationId xmlns:a16="http://schemas.microsoft.com/office/drawing/2014/main" id="{B74F5314-DD0E-6AC8-5752-922C2F629E54}"/>
              </a:ext>
            </a:extLst>
          </p:cNvPr>
          <p:cNvSpPr/>
          <p:nvPr/>
        </p:nvSpPr>
        <p:spPr>
          <a:xfrm>
            <a:off x="7150620" y="4219113"/>
            <a:ext cx="3763926" cy="155955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accent2">
                    <a:lumMod val="75000"/>
                  </a:schemeClr>
                </a:solidFill>
              </a:rPr>
              <a:t>BERT (</a:t>
            </a:r>
            <a:r>
              <a:rPr lang="es-ES" sz="2000" dirty="0" err="1">
                <a:solidFill>
                  <a:schemeClr val="accent2">
                    <a:lumMod val="75000"/>
                  </a:schemeClr>
                </a:solidFill>
              </a:rPr>
              <a:t>Bidirectional</a:t>
            </a:r>
            <a:r>
              <a:rPr lang="es-ES" sz="2000" dirty="0">
                <a:solidFill>
                  <a:schemeClr val="accent2">
                    <a:lumMod val="75000"/>
                  </a:schemeClr>
                </a:solidFill>
              </a:rPr>
              <a:t> </a:t>
            </a:r>
            <a:r>
              <a:rPr lang="es-ES" sz="2000" dirty="0" err="1">
                <a:solidFill>
                  <a:schemeClr val="accent2">
                    <a:lumMod val="75000"/>
                  </a:schemeClr>
                </a:solidFill>
              </a:rPr>
              <a:t>Encoder</a:t>
            </a:r>
            <a:r>
              <a:rPr lang="es-ES" sz="2000" dirty="0">
                <a:solidFill>
                  <a:schemeClr val="accent2">
                    <a:lumMod val="75000"/>
                  </a:schemeClr>
                </a:solidFill>
              </a:rPr>
              <a:t> </a:t>
            </a:r>
            <a:r>
              <a:rPr lang="es-ES" sz="2000" dirty="0" err="1">
                <a:solidFill>
                  <a:schemeClr val="accent2">
                    <a:lumMod val="75000"/>
                  </a:schemeClr>
                </a:solidFill>
              </a:rPr>
              <a:t>Representations</a:t>
            </a:r>
            <a:r>
              <a:rPr lang="es-ES" sz="2000" dirty="0">
                <a:solidFill>
                  <a:schemeClr val="accent2">
                    <a:lumMod val="75000"/>
                  </a:schemeClr>
                </a:solidFill>
              </a:rPr>
              <a:t> </a:t>
            </a:r>
            <a:r>
              <a:rPr lang="es-ES" sz="2000" dirty="0" err="1">
                <a:solidFill>
                  <a:schemeClr val="accent2">
                    <a:lumMod val="75000"/>
                  </a:schemeClr>
                </a:solidFill>
              </a:rPr>
              <a:t>from</a:t>
            </a:r>
            <a:r>
              <a:rPr lang="es-ES" sz="2000" dirty="0">
                <a:solidFill>
                  <a:schemeClr val="accent2">
                    <a:lumMod val="75000"/>
                  </a:schemeClr>
                </a:solidFill>
              </a:rPr>
              <a:t> Transformers)</a:t>
            </a:r>
          </a:p>
        </p:txBody>
      </p:sp>
      <p:sp>
        <p:nvSpPr>
          <p:cNvPr id="5" name="1 Marcador de contenido">
            <a:extLst>
              <a:ext uri="{FF2B5EF4-FFF2-40B4-BE49-F238E27FC236}">
                <a16:creationId xmlns:a16="http://schemas.microsoft.com/office/drawing/2014/main" id="{CDA925DC-9DAB-CF08-0969-8BCA01C4EEF2}"/>
              </a:ext>
            </a:extLst>
          </p:cNvPr>
          <p:cNvSpPr txBox="1">
            <a:spLocks/>
          </p:cNvSpPr>
          <p:nvPr/>
        </p:nvSpPr>
        <p:spPr>
          <a:xfrm>
            <a:off x="971329" y="1151042"/>
            <a:ext cx="5567694" cy="11235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342900" algn="l">
              <a:lnSpc>
                <a:spcPct val="200000"/>
              </a:lnSpc>
              <a:buClr>
                <a:schemeClr val="accent2">
                  <a:lumMod val="75000"/>
                </a:schemeClr>
              </a:buClr>
              <a:buFont typeface="Wingdings" panose="05000000000000000000" pitchFamily="2" charset="2"/>
              <a:buChar char="§"/>
            </a:pPr>
            <a:r>
              <a:rPr lang="es-ES" altLang="en-US" sz="2400" b="1" dirty="0" err="1">
                <a:solidFill>
                  <a:schemeClr val="accent2">
                    <a:lumMod val="75000"/>
                  </a:schemeClr>
                </a:solidFill>
              </a:rPr>
              <a:t>Three</a:t>
            </a:r>
            <a:r>
              <a:rPr lang="es-ES" altLang="en-US" sz="2400" b="1" dirty="0">
                <a:solidFill>
                  <a:schemeClr val="accent2">
                    <a:lumMod val="75000"/>
                  </a:schemeClr>
                </a:solidFill>
              </a:rPr>
              <a:t> </a:t>
            </a:r>
            <a:r>
              <a:rPr lang="es-ES" altLang="en-US" sz="2400" b="1" dirty="0" err="1">
                <a:solidFill>
                  <a:schemeClr val="accent2">
                    <a:lumMod val="75000"/>
                  </a:schemeClr>
                </a:solidFill>
              </a:rPr>
              <a:t>different</a:t>
            </a:r>
            <a:r>
              <a:rPr lang="es-ES" altLang="en-US" sz="2400" b="1" dirty="0">
                <a:solidFill>
                  <a:schemeClr val="accent2">
                    <a:lumMod val="75000"/>
                  </a:schemeClr>
                </a:solidFill>
              </a:rPr>
              <a:t> </a:t>
            </a:r>
            <a:r>
              <a:rPr lang="es-ES" altLang="en-US" sz="2400" b="1" dirty="0" err="1">
                <a:solidFill>
                  <a:schemeClr val="accent2">
                    <a:lumMod val="75000"/>
                  </a:schemeClr>
                </a:solidFill>
              </a:rPr>
              <a:t>procedures</a:t>
            </a:r>
            <a:r>
              <a:rPr lang="es-ES" altLang="en-US" sz="2400" b="1" dirty="0">
                <a:solidFill>
                  <a:schemeClr val="accent2">
                    <a:lumMod val="75000"/>
                  </a:schemeClr>
                </a:solidFill>
              </a:rPr>
              <a:t>:</a:t>
            </a:r>
          </a:p>
        </p:txBody>
      </p:sp>
    </p:spTree>
    <p:extLst>
      <p:ext uri="{BB962C8B-B14F-4D97-AF65-F5344CB8AC3E}">
        <p14:creationId xmlns:p14="http://schemas.microsoft.com/office/powerpoint/2010/main" val="122198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FE72F-642B-A6AD-FFCC-4A3ADA1B2896}"/>
            </a:ext>
          </a:extLst>
        </p:cNvPr>
        <p:cNvGrpSpPr/>
        <p:nvPr/>
      </p:nvGrpSpPr>
      <p:grpSpPr>
        <a:xfrm>
          <a:off x="0" y="0"/>
          <a:ext cx="0" cy="0"/>
          <a:chOff x="0" y="0"/>
          <a:chExt cx="0" cy="0"/>
        </a:xfrm>
      </p:grpSpPr>
      <p:sp>
        <p:nvSpPr>
          <p:cNvPr id="10" name="CuadroTexto 9">
            <a:extLst>
              <a:ext uri="{FF2B5EF4-FFF2-40B4-BE49-F238E27FC236}">
                <a16:creationId xmlns:a16="http://schemas.microsoft.com/office/drawing/2014/main" id="{4388974B-B6A2-0A2D-5C40-8B232028DF5C}"/>
              </a:ext>
            </a:extLst>
          </p:cNvPr>
          <p:cNvSpPr txBox="1"/>
          <p:nvPr/>
        </p:nvSpPr>
        <p:spPr>
          <a:xfrm>
            <a:off x="971330" y="642221"/>
            <a:ext cx="7530644" cy="1200329"/>
          </a:xfrm>
          <a:prstGeom prst="rect">
            <a:avLst/>
          </a:prstGeom>
          <a:noFill/>
        </p:spPr>
        <p:txBody>
          <a:bodyPr wrap="square" rtlCol="0">
            <a:spAutoFit/>
          </a:bodyPr>
          <a:lstStyle/>
          <a:p>
            <a:pPr marL="571500" indent="-571500">
              <a:buClr>
                <a:schemeClr val="accent2">
                  <a:lumMod val="75000"/>
                </a:schemeClr>
              </a:buClr>
              <a:buFont typeface="Wingdings" panose="05000000000000000000" pitchFamily="2" charset="2"/>
              <a:buChar char="v"/>
            </a:pPr>
            <a:r>
              <a:rPr lang="es-ES" altLang="en-US" sz="3600" dirty="0">
                <a:solidFill>
                  <a:schemeClr val="accent2">
                    <a:lumMod val="75000"/>
                  </a:schemeClr>
                </a:solidFill>
              </a:rPr>
              <a:t>Vector </a:t>
            </a:r>
            <a:r>
              <a:rPr lang="es-ES" altLang="en-US" sz="3600" dirty="0" err="1">
                <a:solidFill>
                  <a:schemeClr val="accent2">
                    <a:lumMod val="75000"/>
                  </a:schemeClr>
                </a:solidFill>
              </a:rPr>
              <a:t>representation</a:t>
            </a:r>
            <a:r>
              <a:rPr lang="es-ES" altLang="en-US" sz="3600" dirty="0">
                <a:solidFill>
                  <a:schemeClr val="accent2">
                    <a:lumMod val="75000"/>
                  </a:schemeClr>
                </a:solidFill>
              </a:rPr>
              <a:t> 2.0</a:t>
            </a:r>
          </a:p>
          <a:p>
            <a:endParaRPr lang="es-ES" sz="3600" dirty="0">
              <a:solidFill>
                <a:schemeClr val="accent2">
                  <a:lumMod val="75000"/>
                </a:schemeClr>
              </a:solidFill>
            </a:endParaRPr>
          </a:p>
        </p:txBody>
      </p:sp>
      <p:sp>
        <p:nvSpPr>
          <p:cNvPr id="2" name="1 Marcador de contenido">
            <a:extLst>
              <a:ext uri="{FF2B5EF4-FFF2-40B4-BE49-F238E27FC236}">
                <a16:creationId xmlns:a16="http://schemas.microsoft.com/office/drawing/2014/main" id="{81B8EB15-117C-8BBF-ADC1-B25BBBD8BE58}"/>
              </a:ext>
            </a:extLst>
          </p:cNvPr>
          <p:cNvSpPr txBox="1">
            <a:spLocks/>
          </p:cNvSpPr>
          <p:nvPr/>
        </p:nvSpPr>
        <p:spPr>
          <a:xfrm>
            <a:off x="971329" y="1151042"/>
            <a:ext cx="10215478" cy="4640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2pPr>
            <a:lvl3pPr marL="1371600" marR="0" lvl="2"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3pPr>
            <a:lvl4pPr marL="1828800" marR="0" lvl="3"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4pPr>
            <a:lvl5pPr marL="2286000" marR="0" lvl="4"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5pPr>
            <a:lvl6pPr marL="2743200" marR="0" lvl="5"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6pPr>
            <a:lvl7pPr marL="3200400" marR="0" lvl="6"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7pPr>
            <a:lvl8pPr marL="3657600" marR="0" lvl="7"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8pPr>
            <a:lvl9pPr marL="4114800" marR="0" lvl="8" indent="-317500" algn="ctr" rtl="0" eaLnBrk="1" hangingPunct="1">
              <a:lnSpc>
                <a:spcPct val="100000"/>
              </a:lnSpc>
              <a:spcBef>
                <a:spcPts val="0"/>
              </a:spcBef>
              <a:spcAft>
                <a:spcPts val="0"/>
              </a:spcAft>
              <a:buClr>
                <a:schemeClr val="lt1"/>
              </a:buClr>
              <a:buSzPts val="2800"/>
              <a:buFont typeface="Maven Pro"/>
              <a:buNone/>
              <a:defRPr sz="3733" b="0" i="0" u="none" strike="noStrike" cap="none">
                <a:solidFill>
                  <a:schemeClr val="lt1"/>
                </a:solidFill>
                <a:latin typeface="Maven Pro"/>
                <a:ea typeface="Maven Pro"/>
                <a:cs typeface="Maven Pro"/>
                <a:sym typeface="Maven Pro"/>
              </a:defRPr>
            </a:lvl9pPr>
          </a:lstStyle>
          <a:p>
            <a:pPr marL="342900" algn="l">
              <a:lnSpc>
                <a:spcPct val="200000"/>
              </a:lnSpc>
              <a:buClr>
                <a:schemeClr val="accent2">
                  <a:lumMod val="75000"/>
                </a:schemeClr>
              </a:buClr>
              <a:buFont typeface="Wingdings" panose="05000000000000000000" pitchFamily="2" charset="2"/>
              <a:buChar char="§"/>
            </a:pPr>
            <a:r>
              <a:rPr lang="es-ES" altLang="en-US" sz="2400" b="1" dirty="0">
                <a:solidFill>
                  <a:schemeClr val="accent2">
                    <a:lumMod val="75000"/>
                  </a:schemeClr>
                </a:solidFill>
              </a:rPr>
              <a:t>TF-IDF:</a:t>
            </a:r>
          </a:p>
          <a:p>
            <a:pPr marL="800100" lvl="1" algn="l">
              <a:lnSpc>
                <a:spcPct val="200000"/>
              </a:lnSpc>
              <a:buClr>
                <a:schemeClr val="accent2">
                  <a:lumMod val="75000"/>
                </a:schemeClr>
              </a:buClr>
              <a:buFont typeface="Arial" panose="020B0604020202020204" pitchFamily="34" charset="0"/>
              <a:buChar char="•"/>
            </a:pPr>
            <a:r>
              <a:rPr lang="es-ES" altLang="en-US" sz="2000" b="1" dirty="0">
                <a:solidFill>
                  <a:schemeClr val="accent2">
                    <a:lumMod val="75000"/>
                  </a:schemeClr>
                </a:solidFill>
              </a:rPr>
              <a:t>Two </a:t>
            </a:r>
            <a:r>
              <a:rPr lang="es-ES" altLang="en-US" sz="2000" b="1" dirty="0" err="1">
                <a:solidFill>
                  <a:schemeClr val="accent2">
                    <a:lumMod val="75000"/>
                  </a:schemeClr>
                </a:solidFill>
              </a:rPr>
              <a:t>components</a:t>
            </a:r>
            <a:r>
              <a:rPr lang="es-ES" altLang="en-US" sz="2000" b="1" dirty="0">
                <a:solidFill>
                  <a:schemeClr val="accent2">
                    <a:lumMod val="75000"/>
                  </a:schemeClr>
                </a:solidFill>
              </a:rPr>
              <a:t>:</a:t>
            </a:r>
          </a:p>
          <a:p>
            <a:pPr marL="0" indent="0" algn="l">
              <a:buClr>
                <a:schemeClr val="accent2">
                  <a:lumMod val="75000"/>
                </a:schemeClr>
              </a:buClr>
            </a:pPr>
            <a:r>
              <a:rPr lang="es-ES" sz="2000" b="1" dirty="0">
                <a:solidFill>
                  <a:schemeClr val="accent2">
                    <a:lumMod val="75000"/>
                  </a:schemeClr>
                </a:solidFill>
              </a:rPr>
              <a:t>	-</a:t>
            </a:r>
            <a:r>
              <a:rPr lang="es-ES" sz="2000" b="1" dirty="0" err="1">
                <a:solidFill>
                  <a:schemeClr val="accent2">
                    <a:lumMod val="75000"/>
                  </a:schemeClr>
                </a:solidFill>
              </a:rPr>
              <a:t>Term</a:t>
            </a:r>
            <a:r>
              <a:rPr lang="es-ES" sz="2000" b="1" dirty="0">
                <a:solidFill>
                  <a:schemeClr val="accent2">
                    <a:lumMod val="75000"/>
                  </a:schemeClr>
                </a:solidFill>
              </a:rPr>
              <a:t> </a:t>
            </a:r>
            <a:r>
              <a:rPr lang="es-ES" sz="2000" b="1" dirty="0" err="1">
                <a:solidFill>
                  <a:schemeClr val="accent2">
                    <a:lumMod val="75000"/>
                  </a:schemeClr>
                </a:solidFill>
              </a:rPr>
              <a:t>Frequency</a:t>
            </a:r>
            <a:r>
              <a:rPr lang="es-ES" sz="2000" b="1" dirty="0">
                <a:solidFill>
                  <a:schemeClr val="accent2">
                    <a:lumMod val="75000"/>
                  </a:schemeClr>
                </a:solidFill>
              </a:rPr>
              <a:t> (TF)</a:t>
            </a:r>
            <a:r>
              <a:rPr lang="es-ES" sz="2000" dirty="0">
                <a:solidFill>
                  <a:schemeClr val="accent2">
                    <a:lumMod val="75000"/>
                  </a:schemeClr>
                </a:solidFill>
              </a:rPr>
              <a:t>: </a:t>
            </a:r>
            <a:r>
              <a:rPr lang="en-US" sz="2000" dirty="0">
                <a:solidFill>
                  <a:schemeClr val="accent2">
                    <a:lumMod val="75000"/>
                  </a:schemeClr>
                </a:solidFill>
              </a:rPr>
              <a:t>This is the frequency of a word in a specific document</a:t>
            </a:r>
          </a:p>
          <a:p>
            <a:pPr marL="0" indent="0" algn="l">
              <a:buClr>
                <a:schemeClr val="accent2">
                  <a:lumMod val="75000"/>
                </a:schemeClr>
              </a:buClr>
            </a:pPr>
            <a:r>
              <a:rPr lang="en-US" sz="2000" b="1" dirty="0">
                <a:solidFill>
                  <a:schemeClr val="accent2">
                    <a:lumMod val="75000"/>
                  </a:schemeClr>
                </a:solidFill>
              </a:rPr>
              <a:t>	-Inverse Document Frequency (IDF)</a:t>
            </a:r>
            <a:r>
              <a:rPr lang="en-US" sz="2000" dirty="0">
                <a:solidFill>
                  <a:schemeClr val="accent2">
                    <a:lumMod val="75000"/>
                  </a:schemeClr>
                </a:solidFill>
              </a:rPr>
              <a:t>: This is a measure of how important a word is 	across all documents</a:t>
            </a:r>
          </a:p>
          <a:p>
            <a:pPr marL="0" indent="0" algn="l">
              <a:buClr>
                <a:schemeClr val="accent2">
                  <a:lumMod val="75000"/>
                </a:schemeClr>
              </a:buClr>
            </a:pPr>
            <a:endParaRPr lang="en-US" sz="2000" dirty="0">
              <a:solidFill>
                <a:schemeClr val="accent2">
                  <a:lumMod val="75000"/>
                </a:schemeClr>
              </a:solidFill>
            </a:endParaRPr>
          </a:p>
          <a:p>
            <a:pPr marL="800100" lvl="1" algn="l">
              <a:buClr>
                <a:schemeClr val="accent2">
                  <a:lumMod val="75000"/>
                </a:schemeClr>
              </a:buClr>
              <a:buFont typeface="Arial" panose="020B0604020202020204" pitchFamily="34" charset="0"/>
              <a:buChar char="•"/>
            </a:pPr>
            <a:r>
              <a:rPr lang="en-US" sz="2000" dirty="0">
                <a:solidFill>
                  <a:schemeClr val="accent6">
                    <a:lumMod val="75000"/>
                  </a:schemeClr>
                </a:solidFill>
              </a:rPr>
              <a:t>It </a:t>
            </a:r>
            <a:r>
              <a:rPr lang="en-US" sz="2000" u="sng" dirty="0">
                <a:solidFill>
                  <a:schemeClr val="accent6">
                    <a:lumMod val="75000"/>
                  </a:schemeClr>
                </a:solidFill>
              </a:rPr>
              <a:t>does not </a:t>
            </a:r>
            <a:r>
              <a:rPr lang="en-US" sz="2000" dirty="0">
                <a:solidFill>
                  <a:schemeClr val="accent6">
                    <a:lumMod val="75000"/>
                  </a:schemeClr>
                </a:solidFill>
              </a:rPr>
              <a:t>consider the semantics of the words</a:t>
            </a:r>
          </a:p>
          <a:p>
            <a:pPr marL="800100" lvl="1" algn="l">
              <a:buClr>
                <a:schemeClr val="accent2">
                  <a:lumMod val="75000"/>
                </a:schemeClr>
              </a:buClr>
              <a:buFont typeface="Arial" panose="020B0604020202020204" pitchFamily="34" charset="0"/>
              <a:buChar char="•"/>
            </a:pPr>
            <a:endParaRPr lang="en-US" altLang="en-US" sz="2000" dirty="0">
              <a:solidFill>
                <a:schemeClr val="accent6">
                  <a:lumMod val="75000"/>
                </a:schemeClr>
              </a:solidFill>
            </a:endParaRPr>
          </a:p>
          <a:p>
            <a:pPr marL="800100" lvl="1" algn="l">
              <a:buClr>
                <a:schemeClr val="accent2">
                  <a:lumMod val="75000"/>
                </a:schemeClr>
              </a:buClr>
              <a:buFont typeface="Arial" panose="020B0604020202020204" pitchFamily="34" charset="0"/>
              <a:buChar char="•"/>
            </a:pPr>
            <a:r>
              <a:rPr lang="en-US" altLang="en-US" sz="2000" dirty="0">
                <a:solidFill>
                  <a:schemeClr val="accent2">
                    <a:lumMod val="75000"/>
                  </a:schemeClr>
                </a:solidFill>
              </a:rPr>
              <a:t>We obtain:</a:t>
            </a:r>
            <a:endParaRPr lang="es-ES" altLang="en-US" sz="2000" dirty="0">
              <a:solidFill>
                <a:schemeClr val="accent2">
                  <a:lumMod val="75000"/>
                </a:schemeClr>
              </a:solidFill>
            </a:endParaRPr>
          </a:p>
        </p:txBody>
      </p:sp>
      <p:sp>
        <p:nvSpPr>
          <p:cNvPr id="5" name="Rectángulo 4">
            <a:extLst>
              <a:ext uri="{FF2B5EF4-FFF2-40B4-BE49-F238E27FC236}">
                <a16:creationId xmlns:a16="http://schemas.microsoft.com/office/drawing/2014/main" id="{33EDFE87-6925-2948-62B4-A21101925870}"/>
              </a:ext>
            </a:extLst>
          </p:cNvPr>
          <p:cNvSpPr/>
          <p:nvPr/>
        </p:nvSpPr>
        <p:spPr>
          <a:xfrm>
            <a:off x="1881992" y="5015451"/>
            <a:ext cx="4455012" cy="994637"/>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i="0" dirty="0">
                <a:solidFill>
                  <a:srgbClr val="1F1F1F"/>
                </a:solidFill>
                <a:effectLst/>
                <a:latin typeface="Courier New" panose="02070309020205020404" pitchFamily="49" charset="0"/>
              </a:rPr>
              <a:t>Size of </a:t>
            </a:r>
            <a:r>
              <a:rPr lang="en-US" b="1" i="0" dirty="0" err="1">
                <a:solidFill>
                  <a:srgbClr val="1F1F1F"/>
                </a:solidFill>
                <a:effectLst/>
                <a:latin typeface="Courier New" panose="02070309020205020404" pitchFamily="49" charset="0"/>
              </a:rPr>
              <a:t>X_train</a:t>
            </a:r>
            <a:r>
              <a:rPr lang="es-ES" b="1" dirty="0">
                <a:solidFill>
                  <a:srgbClr val="000000"/>
                </a:solidFill>
                <a:effectLst/>
                <a:latin typeface="Courier New" panose="02070309020205020404" pitchFamily="49" charset="0"/>
              </a:rPr>
              <a:t>_</a:t>
            </a:r>
            <a:r>
              <a:rPr lang="es-ES" b="1" dirty="0" err="1">
                <a:solidFill>
                  <a:srgbClr val="000000"/>
                </a:solidFill>
                <a:effectLst/>
                <a:latin typeface="Courier New" panose="02070309020205020404" pitchFamily="49" charset="0"/>
              </a:rPr>
              <a:t>tfidf</a:t>
            </a:r>
            <a:r>
              <a:rPr lang="en-US" b="1" i="0" dirty="0">
                <a:solidFill>
                  <a:srgbClr val="1F1F1F"/>
                </a:solidFill>
                <a:effectLst/>
                <a:latin typeface="Courier New" panose="02070309020205020404" pitchFamily="49" charset="0"/>
              </a:rPr>
              <a:t>: </a:t>
            </a:r>
            <a:r>
              <a:rPr lang="es-ES" b="0" i="0" dirty="0">
                <a:solidFill>
                  <a:srgbClr val="1F1F1F"/>
                </a:solidFill>
                <a:effectLst/>
                <a:latin typeface="Courier New" panose="02070309020205020404" pitchFamily="49" charset="0"/>
              </a:rPr>
              <a:t>(16080, 28811)</a:t>
            </a:r>
            <a:r>
              <a:rPr lang="en-US" b="1" i="0" dirty="0">
                <a:solidFill>
                  <a:srgbClr val="1F1F1F"/>
                </a:solidFill>
                <a:effectLst/>
                <a:latin typeface="Courier New" panose="02070309020205020404" pitchFamily="49" charset="0"/>
              </a:rPr>
              <a:t> Size of </a:t>
            </a:r>
            <a:r>
              <a:rPr lang="en-US" b="1" i="0" dirty="0" err="1">
                <a:solidFill>
                  <a:srgbClr val="1F1F1F"/>
                </a:solidFill>
                <a:effectLst/>
                <a:latin typeface="Courier New" panose="02070309020205020404" pitchFamily="49" charset="0"/>
              </a:rPr>
              <a:t>X_test</a:t>
            </a:r>
            <a:r>
              <a:rPr lang="es-ES" b="1" dirty="0">
                <a:solidFill>
                  <a:srgbClr val="000000"/>
                </a:solidFill>
                <a:effectLst/>
                <a:latin typeface="Courier New" panose="02070309020205020404" pitchFamily="49" charset="0"/>
              </a:rPr>
              <a:t>_</a:t>
            </a:r>
            <a:r>
              <a:rPr lang="es-ES" b="1" dirty="0" err="1">
                <a:solidFill>
                  <a:srgbClr val="000000"/>
                </a:solidFill>
                <a:effectLst/>
                <a:latin typeface="Courier New" panose="02070309020205020404" pitchFamily="49" charset="0"/>
              </a:rPr>
              <a:t>tfidf</a:t>
            </a:r>
            <a:r>
              <a:rPr lang="en-US" b="1" i="0" dirty="0">
                <a:solidFill>
                  <a:srgbClr val="1F1F1F"/>
                </a:solidFill>
                <a:effectLst/>
                <a:latin typeface="Courier New" panose="02070309020205020404" pitchFamily="49" charset="0"/>
              </a:rPr>
              <a:t>: </a:t>
            </a:r>
            <a:r>
              <a:rPr lang="es-ES" b="0" i="0" dirty="0">
                <a:solidFill>
                  <a:srgbClr val="1F1F1F"/>
                </a:solidFill>
                <a:effectLst/>
                <a:latin typeface="Courier New" panose="02070309020205020404" pitchFamily="49" charset="0"/>
              </a:rPr>
              <a:t>(4020, 28811)</a:t>
            </a:r>
            <a:endParaRPr lang="es-ES" b="1" dirty="0"/>
          </a:p>
        </p:txBody>
      </p:sp>
    </p:spTree>
    <p:extLst>
      <p:ext uri="{BB962C8B-B14F-4D97-AF65-F5344CB8AC3E}">
        <p14:creationId xmlns:p14="http://schemas.microsoft.com/office/powerpoint/2010/main" val="1281765951"/>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Data Science Consulting _ by Slidesgo</Template>
  <TotalTime>941</TotalTime>
  <Words>1936</Words>
  <Application>Microsoft Office PowerPoint</Application>
  <PresentationFormat>Panorámica</PresentationFormat>
  <Paragraphs>276</Paragraphs>
  <Slides>25</Slides>
  <Notes>19</Notes>
  <HiddenSlides>0</HiddenSlides>
  <MMClips>0</MMClips>
  <ScaleCrop>false</ScaleCrop>
  <HeadingPairs>
    <vt:vector size="6" baseType="variant">
      <vt:variant>
        <vt:lpstr>Fuentes usadas</vt:lpstr>
      </vt:variant>
      <vt:variant>
        <vt:i4>19</vt:i4>
      </vt:variant>
      <vt:variant>
        <vt:lpstr>Tema</vt:lpstr>
      </vt:variant>
      <vt:variant>
        <vt:i4>3</vt:i4>
      </vt:variant>
      <vt:variant>
        <vt:lpstr>Títulos de diapositiva</vt:lpstr>
      </vt:variant>
      <vt:variant>
        <vt:i4>25</vt:i4>
      </vt:variant>
    </vt:vector>
  </HeadingPairs>
  <TitlesOfParts>
    <vt:vector size="47" baseType="lpstr">
      <vt:lpstr>Advent Pro SemiBold</vt:lpstr>
      <vt:lpstr>Aptos</vt:lpstr>
      <vt:lpstr>Aptos Narrow</vt:lpstr>
      <vt:lpstr>Arial</vt:lpstr>
      <vt:lpstr>Calibri</vt:lpstr>
      <vt:lpstr>Cambria Math</vt:lpstr>
      <vt:lpstr>Courier New</vt:lpstr>
      <vt:lpstr>Fira Sans Condensed Medium</vt:lpstr>
      <vt:lpstr>Fira Sans Extra Condensed Medium</vt:lpstr>
      <vt:lpstr>Livvic Light</vt:lpstr>
      <vt:lpstr>Maven Pro</vt:lpstr>
      <vt:lpstr>Montserrat</vt:lpstr>
      <vt:lpstr>Montserrat Light</vt:lpstr>
      <vt:lpstr>Nunito Light</vt:lpstr>
      <vt:lpstr>Proxima Nova</vt:lpstr>
      <vt:lpstr>Proxima Nova Semibold</vt:lpstr>
      <vt:lpstr>Roboto</vt:lpstr>
      <vt:lpstr>Share Tech</vt:lpstr>
      <vt:lpstr>Wingdings</vt:lpstr>
      <vt:lpstr>Data Science Consulting by Slidesgo</vt:lpstr>
      <vt:lpstr>Slidesgo Final Pages</vt:lpstr>
      <vt:lpstr>Nicholas template</vt:lpstr>
      <vt:lpstr>DATA PROCESSING Final project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Álvaro Fernández Gómez</dc:creator>
  <cp:lastModifiedBy>Álvaro Fernández Gómez</cp:lastModifiedBy>
  <cp:revision>21</cp:revision>
  <dcterms:created xsi:type="dcterms:W3CDTF">2024-12-14T09:20:15Z</dcterms:created>
  <dcterms:modified xsi:type="dcterms:W3CDTF">2024-12-16T11:14:36Z</dcterms:modified>
</cp:coreProperties>
</file>