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9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64FC2D-B08F-2D4F-82F9-911E9CC8AB62}" type="doc">
      <dgm:prSet loTypeId="urn:microsoft.com/office/officeart/2005/8/layout/hierarchy2" loCatId="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pt-PT"/>
        </a:p>
      </dgm:t>
    </dgm:pt>
    <dgm:pt modelId="{306617D0-A115-D747-99A4-D30E400737D5}">
      <dgm:prSet phldrT="[Texto]"/>
      <dgm:spPr/>
      <dgm:t>
        <a:bodyPr/>
        <a:lstStyle/>
        <a:p>
          <a:r>
            <a:rPr lang="pt-PT" dirty="0"/>
            <a:t>Perfil do Doente</a:t>
          </a:r>
        </a:p>
      </dgm:t>
    </dgm:pt>
    <dgm:pt modelId="{FEB8E908-D8EA-344E-9B76-CCE4323C5448}" type="parTrans" cxnId="{0A49A097-113F-4041-8ECA-993D7B55DA62}">
      <dgm:prSet/>
      <dgm:spPr/>
      <dgm:t>
        <a:bodyPr/>
        <a:lstStyle/>
        <a:p>
          <a:endParaRPr lang="pt-PT"/>
        </a:p>
      </dgm:t>
    </dgm:pt>
    <dgm:pt modelId="{782A7500-0064-1E4F-9A02-1B5F41C0988D}" type="sibTrans" cxnId="{0A49A097-113F-4041-8ECA-993D7B55DA62}">
      <dgm:prSet/>
      <dgm:spPr/>
      <dgm:t>
        <a:bodyPr/>
        <a:lstStyle/>
        <a:p>
          <a:endParaRPr lang="pt-PT"/>
        </a:p>
      </dgm:t>
    </dgm:pt>
    <dgm:pt modelId="{12CED01D-9D7A-E844-9E03-55EFE52481DF}">
      <dgm:prSet phldrT="[Texto]"/>
      <dgm:spPr/>
      <dgm:t>
        <a:bodyPr/>
        <a:lstStyle/>
        <a:p>
          <a:r>
            <a:rPr lang="pt-PT" dirty="0"/>
            <a:t>Já com Diagnóstico (feito pelo Neurologista)</a:t>
          </a:r>
        </a:p>
      </dgm:t>
    </dgm:pt>
    <dgm:pt modelId="{FD0B58D0-966A-6F4E-9E86-6830943C42F2}" type="parTrans" cxnId="{E5E32416-C319-3E46-9044-D3ECF68FA95D}">
      <dgm:prSet/>
      <dgm:spPr/>
      <dgm:t>
        <a:bodyPr/>
        <a:lstStyle/>
        <a:p>
          <a:endParaRPr lang="pt-PT"/>
        </a:p>
      </dgm:t>
    </dgm:pt>
    <dgm:pt modelId="{98763D6D-9F46-934F-AD34-022D93EC9863}" type="sibTrans" cxnId="{E5E32416-C319-3E46-9044-D3ECF68FA95D}">
      <dgm:prSet/>
      <dgm:spPr/>
      <dgm:t>
        <a:bodyPr/>
        <a:lstStyle/>
        <a:p>
          <a:endParaRPr lang="pt-PT"/>
        </a:p>
      </dgm:t>
    </dgm:pt>
    <dgm:pt modelId="{198C1862-956E-7A49-BE0F-780285ED9B3C}">
      <dgm:prSet phldrT="[Texto]"/>
      <dgm:spPr/>
      <dgm:t>
        <a:bodyPr/>
        <a:lstStyle/>
        <a:p>
          <a:r>
            <a:rPr lang="pt-PT" dirty="0"/>
            <a:t>Diário de Enxaqueca</a:t>
          </a:r>
        </a:p>
      </dgm:t>
    </dgm:pt>
    <dgm:pt modelId="{5C5590B8-98AF-FA48-A139-D0A93E53D427}" type="parTrans" cxnId="{0E63A0B7-FAC7-2240-BF55-8A285161DC7B}">
      <dgm:prSet/>
      <dgm:spPr/>
      <dgm:t>
        <a:bodyPr/>
        <a:lstStyle/>
        <a:p>
          <a:endParaRPr lang="pt-PT"/>
        </a:p>
      </dgm:t>
    </dgm:pt>
    <dgm:pt modelId="{8796F437-E28C-C34C-A082-C5324A891123}" type="sibTrans" cxnId="{0E63A0B7-FAC7-2240-BF55-8A285161DC7B}">
      <dgm:prSet/>
      <dgm:spPr/>
      <dgm:t>
        <a:bodyPr/>
        <a:lstStyle/>
        <a:p>
          <a:endParaRPr lang="pt-PT"/>
        </a:p>
      </dgm:t>
    </dgm:pt>
    <dgm:pt modelId="{4D3CDEB1-FC4B-4448-8612-A109E3B94F8E}">
      <dgm:prSet phldrT="[Texto]"/>
      <dgm:spPr/>
      <dgm:t>
        <a:bodyPr/>
        <a:lstStyle/>
        <a:p>
          <a:r>
            <a:rPr lang="pt-PT" dirty="0"/>
            <a:t>Diário de Cefaleia Tipo Tensão</a:t>
          </a:r>
        </a:p>
      </dgm:t>
    </dgm:pt>
    <dgm:pt modelId="{3E26F39B-5C43-5648-A9AB-6AB7E18856FE}" type="parTrans" cxnId="{1DC18C8A-A5D9-234A-8D19-A88D9656D62B}">
      <dgm:prSet/>
      <dgm:spPr/>
      <dgm:t>
        <a:bodyPr/>
        <a:lstStyle/>
        <a:p>
          <a:endParaRPr lang="pt-PT"/>
        </a:p>
      </dgm:t>
    </dgm:pt>
    <dgm:pt modelId="{B214B389-872A-9345-A09F-3E130DBC4AE5}" type="sibTrans" cxnId="{1DC18C8A-A5D9-234A-8D19-A88D9656D62B}">
      <dgm:prSet/>
      <dgm:spPr/>
      <dgm:t>
        <a:bodyPr/>
        <a:lstStyle/>
        <a:p>
          <a:endParaRPr lang="pt-PT"/>
        </a:p>
      </dgm:t>
    </dgm:pt>
    <dgm:pt modelId="{D8145FE4-A3D9-D843-B02D-962E2CC2DBD2}">
      <dgm:prSet phldrT="[Texto]"/>
      <dgm:spPr/>
      <dgm:t>
        <a:bodyPr/>
        <a:lstStyle/>
        <a:p>
          <a:r>
            <a:rPr lang="pt-PT" dirty="0"/>
            <a:t>Sem diagnóstico</a:t>
          </a:r>
        </a:p>
      </dgm:t>
    </dgm:pt>
    <dgm:pt modelId="{C94B556E-C032-8144-8D84-EA79197B5802}" type="parTrans" cxnId="{B78943A1-471D-7F4A-8972-3B41E7744A5B}">
      <dgm:prSet/>
      <dgm:spPr/>
      <dgm:t>
        <a:bodyPr/>
        <a:lstStyle/>
        <a:p>
          <a:endParaRPr lang="pt-PT"/>
        </a:p>
      </dgm:t>
    </dgm:pt>
    <dgm:pt modelId="{CEB52839-1782-9443-83E0-CC3AB4110F19}" type="sibTrans" cxnId="{B78943A1-471D-7F4A-8972-3B41E7744A5B}">
      <dgm:prSet/>
      <dgm:spPr/>
      <dgm:t>
        <a:bodyPr/>
        <a:lstStyle/>
        <a:p>
          <a:endParaRPr lang="pt-PT"/>
        </a:p>
      </dgm:t>
    </dgm:pt>
    <dgm:pt modelId="{175C2771-CAC4-3F49-9831-B6BF7D060815}">
      <dgm:prSet phldrT="[Texto]"/>
      <dgm:spPr/>
      <dgm:t>
        <a:bodyPr/>
        <a:lstStyle/>
        <a:p>
          <a:r>
            <a:rPr lang="pt-PT" dirty="0"/>
            <a:t>Diário + Questionários para Diagnóstico</a:t>
          </a:r>
        </a:p>
      </dgm:t>
    </dgm:pt>
    <dgm:pt modelId="{E11E86F3-6098-1E4B-B6E7-8318A3F018BC}" type="parTrans" cxnId="{C31EC0A6-EB1F-B443-8475-0F2C39F11B1A}">
      <dgm:prSet/>
      <dgm:spPr/>
      <dgm:t>
        <a:bodyPr/>
        <a:lstStyle/>
        <a:p>
          <a:endParaRPr lang="pt-PT"/>
        </a:p>
      </dgm:t>
    </dgm:pt>
    <dgm:pt modelId="{64F4EA4A-D887-F943-BCBA-7E44E1C545D8}" type="sibTrans" cxnId="{C31EC0A6-EB1F-B443-8475-0F2C39F11B1A}">
      <dgm:prSet/>
      <dgm:spPr/>
      <dgm:t>
        <a:bodyPr/>
        <a:lstStyle/>
        <a:p>
          <a:endParaRPr lang="pt-PT"/>
        </a:p>
      </dgm:t>
    </dgm:pt>
    <dgm:pt modelId="{7E23AA97-BC48-0245-A9B4-83D51247DA72}">
      <dgm:prSet phldrT="[Texto]"/>
      <dgm:spPr/>
      <dgm:t>
        <a:bodyPr/>
        <a:lstStyle/>
        <a:p>
          <a:r>
            <a:rPr lang="pt-PT" dirty="0"/>
            <a:t>Diário...</a:t>
          </a:r>
        </a:p>
      </dgm:t>
    </dgm:pt>
    <dgm:pt modelId="{FC65668B-0CB5-3143-962C-A3A5106CC4A8}" type="parTrans" cxnId="{7CF24734-535B-6E4A-994E-0F2EB3C2955C}">
      <dgm:prSet/>
      <dgm:spPr/>
      <dgm:t>
        <a:bodyPr/>
        <a:lstStyle/>
        <a:p>
          <a:endParaRPr lang="pt-PT"/>
        </a:p>
      </dgm:t>
    </dgm:pt>
    <dgm:pt modelId="{25BE4BDC-E5DB-1941-A01E-806B10261128}" type="sibTrans" cxnId="{7CF24734-535B-6E4A-994E-0F2EB3C2955C}">
      <dgm:prSet/>
      <dgm:spPr/>
    </dgm:pt>
    <dgm:pt modelId="{0F95AEDE-1979-7A4C-899D-C3BA556EA204}" type="pres">
      <dgm:prSet presAssocID="{9464FC2D-B08F-2D4F-82F9-911E9CC8AB6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EC5E126-7968-134F-8F08-ABAFD96FEBB2}" type="pres">
      <dgm:prSet presAssocID="{306617D0-A115-D747-99A4-D30E400737D5}" presName="root1" presStyleCnt="0"/>
      <dgm:spPr/>
    </dgm:pt>
    <dgm:pt modelId="{F842C17F-D724-F549-83FC-B945AE526389}" type="pres">
      <dgm:prSet presAssocID="{306617D0-A115-D747-99A4-D30E400737D5}" presName="LevelOneTextNode" presStyleLbl="node0" presStyleIdx="0" presStyleCnt="1" custLinFactNeighborX="-25323" custLinFactNeighborY="-26776">
        <dgm:presLayoutVars>
          <dgm:chPref val="3"/>
        </dgm:presLayoutVars>
      </dgm:prSet>
      <dgm:spPr/>
    </dgm:pt>
    <dgm:pt modelId="{414F6047-29B3-264E-B5CC-94789B3942BC}" type="pres">
      <dgm:prSet presAssocID="{306617D0-A115-D747-99A4-D30E400737D5}" presName="level2hierChild" presStyleCnt="0"/>
      <dgm:spPr/>
    </dgm:pt>
    <dgm:pt modelId="{D0161989-FF6B-CC4C-840F-769C234D6736}" type="pres">
      <dgm:prSet presAssocID="{FD0B58D0-966A-6F4E-9E86-6830943C42F2}" presName="conn2-1" presStyleLbl="parChTrans1D2" presStyleIdx="0" presStyleCnt="2"/>
      <dgm:spPr/>
    </dgm:pt>
    <dgm:pt modelId="{D4ED8B88-7220-E647-BFD6-6A9434838BBB}" type="pres">
      <dgm:prSet presAssocID="{FD0B58D0-966A-6F4E-9E86-6830943C42F2}" presName="connTx" presStyleLbl="parChTrans1D2" presStyleIdx="0" presStyleCnt="2"/>
      <dgm:spPr/>
    </dgm:pt>
    <dgm:pt modelId="{9D78D9A7-3A5C-EC48-9EFA-D2FED58722DE}" type="pres">
      <dgm:prSet presAssocID="{12CED01D-9D7A-E844-9E03-55EFE52481DF}" presName="root2" presStyleCnt="0"/>
      <dgm:spPr/>
    </dgm:pt>
    <dgm:pt modelId="{2B0A0F6C-2D0F-4F46-BC47-73303751E757}" type="pres">
      <dgm:prSet presAssocID="{12CED01D-9D7A-E844-9E03-55EFE52481DF}" presName="LevelTwoTextNode" presStyleLbl="node2" presStyleIdx="0" presStyleCnt="2" custLinFactNeighborX="-27702" custLinFactNeighborY="-11690">
        <dgm:presLayoutVars>
          <dgm:chPref val="3"/>
        </dgm:presLayoutVars>
      </dgm:prSet>
      <dgm:spPr/>
    </dgm:pt>
    <dgm:pt modelId="{CA7B9C2E-D230-9241-9555-235DC5B848F3}" type="pres">
      <dgm:prSet presAssocID="{12CED01D-9D7A-E844-9E03-55EFE52481DF}" presName="level3hierChild" presStyleCnt="0"/>
      <dgm:spPr/>
    </dgm:pt>
    <dgm:pt modelId="{7D18885B-09CA-0941-A169-74CB76215439}" type="pres">
      <dgm:prSet presAssocID="{5C5590B8-98AF-FA48-A139-D0A93E53D427}" presName="conn2-1" presStyleLbl="parChTrans1D3" presStyleIdx="0" presStyleCnt="4"/>
      <dgm:spPr/>
    </dgm:pt>
    <dgm:pt modelId="{05049FD6-AAD3-C74D-A8CE-8B455229810C}" type="pres">
      <dgm:prSet presAssocID="{5C5590B8-98AF-FA48-A139-D0A93E53D427}" presName="connTx" presStyleLbl="parChTrans1D3" presStyleIdx="0" presStyleCnt="4"/>
      <dgm:spPr/>
    </dgm:pt>
    <dgm:pt modelId="{68A58231-333F-6F4C-9C5C-7F22E53CDB1E}" type="pres">
      <dgm:prSet presAssocID="{198C1862-956E-7A49-BE0F-780285ED9B3C}" presName="root2" presStyleCnt="0"/>
      <dgm:spPr/>
    </dgm:pt>
    <dgm:pt modelId="{4BA1AB3D-DAAF-AB40-9E3A-800C77BC5DD7}" type="pres">
      <dgm:prSet presAssocID="{198C1862-956E-7A49-BE0F-780285ED9B3C}" presName="LevelTwoTextNode" presStyleLbl="node3" presStyleIdx="0" presStyleCnt="4" custLinFactNeighborX="-29118" custLinFactNeighborY="-2724">
        <dgm:presLayoutVars>
          <dgm:chPref val="3"/>
        </dgm:presLayoutVars>
      </dgm:prSet>
      <dgm:spPr/>
    </dgm:pt>
    <dgm:pt modelId="{057498C6-9EB3-A949-8ACD-2128203503A3}" type="pres">
      <dgm:prSet presAssocID="{198C1862-956E-7A49-BE0F-780285ED9B3C}" presName="level3hierChild" presStyleCnt="0"/>
      <dgm:spPr/>
    </dgm:pt>
    <dgm:pt modelId="{6C61D6C0-0483-6B40-800C-F0F976F8C17B}" type="pres">
      <dgm:prSet presAssocID="{3E26F39B-5C43-5648-A9AB-6AB7E18856FE}" presName="conn2-1" presStyleLbl="parChTrans1D3" presStyleIdx="1" presStyleCnt="4"/>
      <dgm:spPr/>
    </dgm:pt>
    <dgm:pt modelId="{83728FA5-0F81-D046-A44A-EFDE9890C484}" type="pres">
      <dgm:prSet presAssocID="{3E26F39B-5C43-5648-A9AB-6AB7E18856FE}" presName="connTx" presStyleLbl="parChTrans1D3" presStyleIdx="1" presStyleCnt="4"/>
      <dgm:spPr/>
    </dgm:pt>
    <dgm:pt modelId="{EF029DA6-400C-D14C-9F51-72CB59451672}" type="pres">
      <dgm:prSet presAssocID="{4D3CDEB1-FC4B-4448-8612-A109E3B94F8E}" presName="root2" presStyleCnt="0"/>
      <dgm:spPr/>
    </dgm:pt>
    <dgm:pt modelId="{97044CD5-9473-8C4A-B8FC-E508E6128239}" type="pres">
      <dgm:prSet presAssocID="{4D3CDEB1-FC4B-4448-8612-A109E3B94F8E}" presName="LevelTwoTextNode" presStyleLbl="node3" presStyleIdx="1" presStyleCnt="4" custLinFactNeighborX="-29590" custLinFactNeighborY="-6773">
        <dgm:presLayoutVars>
          <dgm:chPref val="3"/>
        </dgm:presLayoutVars>
      </dgm:prSet>
      <dgm:spPr/>
    </dgm:pt>
    <dgm:pt modelId="{304C8E64-D927-5845-B22A-A7EF875D2657}" type="pres">
      <dgm:prSet presAssocID="{4D3CDEB1-FC4B-4448-8612-A109E3B94F8E}" presName="level3hierChild" presStyleCnt="0"/>
      <dgm:spPr/>
    </dgm:pt>
    <dgm:pt modelId="{827CBF7C-FB5B-1C45-8D04-06BB14BACAC2}" type="pres">
      <dgm:prSet presAssocID="{FC65668B-0CB5-3143-962C-A3A5106CC4A8}" presName="conn2-1" presStyleLbl="parChTrans1D3" presStyleIdx="2" presStyleCnt="4"/>
      <dgm:spPr/>
    </dgm:pt>
    <dgm:pt modelId="{31784C87-CDAA-364B-BE92-1D117FC7B0B2}" type="pres">
      <dgm:prSet presAssocID="{FC65668B-0CB5-3143-962C-A3A5106CC4A8}" presName="connTx" presStyleLbl="parChTrans1D3" presStyleIdx="2" presStyleCnt="4"/>
      <dgm:spPr/>
    </dgm:pt>
    <dgm:pt modelId="{4BA85C10-FD82-9C4D-972A-ACFDCA3DC028}" type="pres">
      <dgm:prSet presAssocID="{7E23AA97-BC48-0245-A9B4-83D51247DA72}" presName="root2" presStyleCnt="0"/>
      <dgm:spPr/>
    </dgm:pt>
    <dgm:pt modelId="{3E0615C1-E757-E545-8334-F670003E65BA}" type="pres">
      <dgm:prSet presAssocID="{7E23AA97-BC48-0245-A9B4-83D51247DA72}" presName="LevelTwoTextNode" presStyleLbl="node3" presStyleIdx="2" presStyleCnt="4" custLinFactNeighborX="-27102" custLinFactNeighborY="-5531">
        <dgm:presLayoutVars>
          <dgm:chPref val="3"/>
        </dgm:presLayoutVars>
      </dgm:prSet>
      <dgm:spPr/>
    </dgm:pt>
    <dgm:pt modelId="{29722FD5-AF9E-384D-BE4A-873B1A880014}" type="pres">
      <dgm:prSet presAssocID="{7E23AA97-BC48-0245-A9B4-83D51247DA72}" presName="level3hierChild" presStyleCnt="0"/>
      <dgm:spPr/>
    </dgm:pt>
    <dgm:pt modelId="{7AF342C2-4370-284F-83C4-DCD5E54F0A50}" type="pres">
      <dgm:prSet presAssocID="{C94B556E-C032-8144-8D84-EA79197B5802}" presName="conn2-1" presStyleLbl="parChTrans1D2" presStyleIdx="1" presStyleCnt="2"/>
      <dgm:spPr/>
    </dgm:pt>
    <dgm:pt modelId="{56660104-D761-174C-9208-0E47D01792B9}" type="pres">
      <dgm:prSet presAssocID="{C94B556E-C032-8144-8D84-EA79197B5802}" presName="connTx" presStyleLbl="parChTrans1D2" presStyleIdx="1" presStyleCnt="2"/>
      <dgm:spPr/>
    </dgm:pt>
    <dgm:pt modelId="{975B2A2C-A0D2-B443-B5E5-991909E06A61}" type="pres">
      <dgm:prSet presAssocID="{D8145FE4-A3D9-D843-B02D-962E2CC2DBD2}" presName="root2" presStyleCnt="0"/>
      <dgm:spPr/>
    </dgm:pt>
    <dgm:pt modelId="{B5451B2D-6DC8-E04A-BF54-1359A3936901}" type="pres">
      <dgm:prSet presAssocID="{D8145FE4-A3D9-D843-B02D-962E2CC2DBD2}" presName="LevelTwoTextNode" presStyleLbl="node2" presStyleIdx="1" presStyleCnt="2" custLinFactNeighborX="-27702" custLinFactNeighborY="-13416">
        <dgm:presLayoutVars>
          <dgm:chPref val="3"/>
        </dgm:presLayoutVars>
      </dgm:prSet>
      <dgm:spPr/>
    </dgm:pt>
    <dgm:pt modelId="{D47A94EC-7325-BC46-BCC7-95A5E66F4D19}" type="pres">
      <dgm:prSet presAssocID="{D8145FE4-A3D9-D843-B02D-962E2CC2DBD2}" presName="level3hierChild" presStyleCnt="0"/>
      <dgm:spPr/>
    </dgm:pt>
    <dgm:pt modelId="{7F84FFB7-1219-6B4F-8498-D946FEE29B8D}" type="pres">
      <dgm:prSet presAssocID="{E11E86F3-6098-1E4B-B6E7-8318A3F018BC}" presName="conn2-1" presStyleLbl="parChTrans1D3" presStyleIdx="3" presStyleCnt="4"/>
      <dgm:spPr/>
    </dgm:pt>
    <dgm:pt modelId="{04CDECD4-7C12-0D41-8A6A-9B18F782F969}" type="pres">
      <dgm:prSet presAssocID="{E11E86F3-6098-1E4B-B6E7-8318A3F018BC}" presName="connTx" presStyleLbl="parChTrans1D3" presStyleIdx="3" presStyleCnt="4"/>
      <dgm:spPr/>
    </dgm:pt>
    <dgm:pt modelId="{055223F8-7BA6-E74E-8812-9FB465B1CC74}" type="pres">
      <dgm:prSet presAssocID="{175C2771-CAC4-3F49-9831-B6BF7D060815}" presName="root2" presStyleCnt="0"/>
      <dgm:spPr/>
    </dgm:pt>
    <dgm:pt modelId="{E7E4D992-578C-4A40-A844-BA60E82C6F50}" type="pres">
      <dgm:prSet presAssocID="{175C2771-CAC4-3F49-9831-B6BF7D060815}" presName="LevelTwoTextNode" presStyleLbl="node3" presStyleIdx="3" presStyleCnt="4" custLinFactNeighborX="-28726" custLinFactNeighborY="-3507">
        <dgm:presLayoutVars>
          <dgm:chPref val="3"/>
        </dgm:presLayoutVars>
      </dgm:prSet>
      <dgm:spPr/>
    </dgm:pt>
    <dgm:pt modelId="{4D44E58F-4B8A-8C41-8F3A-18B762F6BC45}" type="pres">
      <dgm:prSet presAssocID="{175C2771-CAC4-3F49-9831-B6BF7D060815}" presName="level3hierChild" presStyleCnt="0"/>
      <dgm:spPr/>
    </dgm:pt>
  </dgm:ptLst>
  <dgm:cxnLst>
    <dgm:cxn modelId="{B861FF0C-6157-6240-81E9-450E8101FD8C}" type="presOf" srcId="{3E26F39B-5C43-5648-A9AB-6AB7E18856FE}" destId="{6C61D6C0-0483-6B40-800C-F0F976F8C17B}" srcOrd="0" destOrd="0" presId="urn:microsoft.com/office/officeart/2005/8/layout/hierarchy2"/>
    <dgm:cxn modelId="{E5E32416-C319-3E46-9044-D3ECF68FA95D}" srcId="{306617D0-A115-D747-99A4-D30E400737D5}" destId="{12CED01D-9D7A-E844-9E03-55EFE52481DF}" srcOrd="0" destOrd="0" parTransId="{FD0B58D0-966A-6F4E-9E86-6830943C42F2}" sibTransId="{98763D6D-9F46-934F-AD34-022D93EC9863}"/>
    <dgm:cxn modelId="{D2B74D1B-65C7-3041-A007-3180F453329B}" type="presOf" srcId="{7E23AA97-BC48-0245-A9B4-83D51247DA72}" destId="{3E0615C1-E757-E545-8334-F670003E65BA}" srcOrd="0" destOrd="0" presId="urn:microsoft.com/office/officeart/2005/8/layout/hierarchy2"/>
    <dgm:cxn modelId="{1ECB742B-911A-BB4C-9BCF-D0680976951C}" type="presOf" srcId="{FC65668B-0CB5-3143-962C-A3A5106CC4A8}" destId="{31784C87-CDAA-364B-BE92-1D117FC7B0B2}" srcOrd="1" destOrd="0" presId="urn:microsoft.com/office/officeart/2005/8/layout/hierarchy2"/>
    <dgm:cxn modelId="{7CF24734-535B-6E4A-994E-0F2EB3C2955C}" srcId="{12CED01D-9D7A-E844-9E03-55EFE52481DF}" destId="{7E23AA97-BC48-0245-A9B4-83D51247DA72}" srcOrd="2" destOrd="0" parTransId="{FC65668B-0CB5-3143-962C-A3A5106CC4A8}" sibTransId="{25BE4BDC-E5DB-1941-A01E-806B10261128}"/>
    <dgm:cxn modelId="{53A93E39-2AA2-8F4A-923D-651303B9368D}" type="presOf" srcId="{175C2771-CAC4-3F49-9831-B6BF7D060815}" destId="{E7E4D992-578C-4A40-A844-BA60E82C6F50}" srcOrd="0" destOrd="0" presId="urn:microsoft.com/office/officeart/2005/8/layout/hierarchy2"/>
    <dgm:cxn modelId="{54D15F3E-E2FB-D943-8925-275C5425AEBB}" type="presOf" srcId="{C94B556E-C032-8144-8D84-EA79197B5802}" destId="{7AF342C2-4370-284F-83C4-DCD5E54F0A50}" srcOrd="0" destOrd="0" presId="urn:microsoft.com/office/officeart/2005/8/layout/hierarchy2"/>
    <dgm:cxn modelId="{19540A3F-FDAA-BF4B-B095-FD7214B4DF27}" type="presOf" srcId="{C94B556E-C032-8144-8D84-EA79197B5802}" destId="{56660104-D761-174C-9208-0E47D01792B9}" srcOrd="1" destOrd="0" presId="urn:microsoft.com/office/officeart/2005/8/layout/hierarchy2"/>
    <dgm:cxn modelId="{88CBA145-9D28-CA4C-9A85-EDA7116BC822}" type="presOf" srcId="{4D3CDEB1-FC4B-4448-8612-A109E3B94F8E}" destId="{97044CD5-9473-8C4A-B8FC-E508E6128239}" srcOrd="0" destOrd="0" presId="urn:microsoft.com/office/officeart/2005/8/layout/hierarchy2"/>
    <dgm:cxn modelId="{0994615C-31CE-DA4B-8F22-CD67E663F869}" type="presOf" srcId="{5C5590B8-98AF-FA48-A139-D0A93E53D427}" destId="{7D18885B-09CA-0941-A169-74CB76215439}" srcOrd="0" destOrd="0" presId="urn:microsoft.com/office/officeart/2005/8/layout/hierarchy2"/>
    <dgm:cxn modelId="{45CB9066-2AD4-BC48-84EA-CF0A68AE754C}" type="presOf" srcId="{306617D0-A115-D747-99A4-D30E400737D5}" destId="{F842C17F-D724-F549-83FC-B945AE526389}" srcOrd="0" destOrd="0" presId="urn:microsoft.com/office/officeart/2005/8/layout/hierarchy2"/>
    <dgm:cxn modelId="{ECEF5579-2F42-934F-A132-C98FA3FEAAD1}" type="presOf" srcId="{3E26F39B-5C43-5648-A9AB-6AB7E18856FE}" destId="{83728FA5-0F81-D046-A44A-EFDE9890C484}" srcOrd="1" destOrd="0" presId="urn:microsoft.com/office/officeart/2005/8/layout/hierarchy2"/>
    <dgm:cxn modelId="{311FE97B-1FA0-8E4A-A72D-C3D451754D12}" type="presOf" srcId="{E11E86F3-6098-1E4B-B6E7-8318A3F018BC}" destId="{7F84FFB7-1219-6B4F-8498-D946FEE29B8D}" srcOrd="0" destOrd="0" presId="urn:microsoft.com/office/officeart/2005/8/layout/hierarchy2"/>
    <dgm:cxn modelId="{1DC18C8A-A5D9-234A-8D19-A88D9656D62B}" srcId="{12CED01D-9D7A-E844-9E03-55EFE52481DF}" destId="{4D3CDEB1-FC4B-4448-8612-A109E3B94F8E}" srcOrd="1" destOrd="0" parTransId="{3E26F39B-5C43-5648-A9AB-6AB7E18856FE}" sibTransId="{B214B389-872A-9345-A09F-3E130DBC4AE5}"/>
    <dgm:cxn modelId="{E03ADF95-BFA0-F14C-B32D-706E5B2F1EA4}" type="presOf" srcId="{5C5590B8-98AF-FA48-A139-D0A93E53D427}" destId="{05049FD6-AAD3-C74D-A8CE-8B455229810C}" srcOrd="1" destOrd="0" presId="urn:microsoft.com/office/officeart/2005/8/layout/hierarchy2"/>
    <dgm:cxn modelId="{500FBC96-9692-4349-A34E-4DC8C04AD952}" type="presOf" srcId="{E11E86F3-6098-1E4B-B6E7-8318A3F018BC}" destId="{04CDECD4-7C12-0D41-8A6A-9B18F782F969}" srcOrd="1" destOrd="0" presId="urn:microsoft.com/office/officeart/2005/8/layout/hierarchy2"/>
    <dgm:cxn modelId="{0A49A097-113F-4041-8ECA-993D7B55DA62}" srcId="{9464FC2D-B08F-2D4F-82F9-911E9CC8AB62}" destId="{306617D0-A115-D747-99A4-D30E400737D5}" srcOrd="0" destOrd="0" parTransId="{FEB8E908-D8EA-344E-9B76-CCE4323C5448}" sibTransId="{782A7500-0064-1E4F-9A02-1B5F41C0988D}"/>
    <dgm:cxn modelId="{B78943A1-471D-7F4A-8972-3B41E7744A5B}" srcId="{306617D0-A115-D747-99A4-D30E400737D5}" destId="{D8145FE4-A3D9-D843-B02D-962E2CC2DBD2}" srcOrd="1" destOrd="0" parTransId="{C94B556E-C032-8144-8D84-EA79197B5802}" sibTransId="{CEB52839-1782-9443-83E0-CC3AB4110F19}"/>
    <dgm:cxn modelId="{C31EC0A6-EB1F-B443-8475-0F2C39F11B1A}" srcId="{D8145FE4-A3D9-D843-B02D-962E2CC2DBD2}" destId="{175C2771-CAC4-3F49-9831-B6BF7D060815}" srcOrd="0" destOrd="0" parTransId="{E11E86F3-6098-1E4B-B6E7-8318A3F018BC}" sibTransId="{64F4EA4A-D887-F943-BCBA-7E44E1C545D8}"/>
    <dgm:cxn modelId="{0FD4F8AB-28BD-4547-9130-8A2A22B2E8CD}" type="presOf" srcId="{FD0B58D0-966A-6F4E-9E86-6830943C42F2}" destId="{D4ED8B88-7220-E647-BFD6-6A9434838BBB}" srcOrd="1" destOrd="0" presId="urn:microsoft.com/office/officeart/2005/8/layout/hierarchy2"/>
    <dgm:cxn modelId="{9FB057B6-2FBD-2042-ACEB-71D56AEB45D0}" type="presOf" srcId="{198C1862-956E-7A49-BE0F-780285ED9B3C}" destId="{4BA1AB3D-DAAF-AB40-9E3A-800C77BC5DD7}" srcOrd="0" destOrd="0" presId="urn:microsoft.com/office/officeart/2005/8/layout/hierarchy2"/>
    <dgm:cxn modelId="{0E63A0B7-FAC7-2240-BF55-8A285161DC7B}" srcId="{12CED01D-9D7A-E844-9E03-55EFE52481DF}" destId="{198C1862-956E-7A49-BE0F-780285ED9B3C}" srcOrd="0" destOrd="0" parTransId="{5C5590B8-98AF-FA48-A139-D0A93E53D427}" sibTransId="{8796F437-E28C-C34C-A082-C5324A891123}"/>
    <dgm:cxn modelId="{8537F6BC-594A-A84A-91CA-DCECA840CD4C}" type="presOf" srcId="{9464FC2D-B08F-2D4F-82F9-911E9CC8AB62}" destId="{0F95AEDE-1979-7A4C-899D-C3BA556EA204}" srcOrd="0" destOrd="0" presId="urn:microsoft.com/office/officeart/2005/8/layout/hierarchy2"/>
    <dgm:cxn modelId="{75589CC7-A334-ED43-96F7-D0B6870FCE1A}" type="presOf" srcId="{D8145FE4-A3D9-D843-B02D-962E2CC2DBD2}" destId="{B5451B2D-6DC8-E04A-BF54-1359A3936901}" srcOrd="0" destOrd="0" presId="urn:microsoft.com/office/officeart/2005/8/layout/hierarchy2"/>
    <dgm:cxn modelId="{469119E3-DC34-D04E-BFA5-5C69E4B1C1E5}" type="presOf" srcId="{FD0B58D0-966A-6F4E-9E86-6830943C42F2}" destId="{D0161989-FF6B-CC4C-840F-769C234D6736}" srcOrd="0" destOrd="0" presId="urn:microsoft.com/office/officeart/2005/8/layout/hierarchy2"/>
    <dgm:cxn modelId="{2B867AFD-3646-4745-809D-99C6B959C201}" type="presOf" srcId="{12CED01D-9D7A-E844-9E03-55EFE52481DF}" destId="{2B0A0F6C-2D0F-4F46-BC47-73303751E757}" srcOrd="0" destOrd="0" presId="urn:microsoft.com/office/officeart/2005/8/layout/hierarchy2"/>
    <dgm:cxn modelId="{904179FE-FCF2-1B4D-80F8-1087D7B726E5}" type="presOf" srcId="{FC65668B-0CB5-3143-962C-A3A5106CC4A8}" destId="{827CBF7C-FB5B-1C45-8D04-06BB14BACAC2}" srcOrd="0" destOrd="0" presId="urn:microsoft.com/office/officeart/2005/8/layout/hierarchy2"/>
    <dgm:cxn modelId="{73B044DC-AD7F-8F4D-B1A9-92A67404C7D3}" type="presParOf" srcId="{0F95AEDE-1979-7A4C-899D-C3BA556EA204}" destId="{AEC5E126-7968-134F-8F08-ABAFD96FEBB2}" srcOrd="0" destOrd="0" presId="urn:microsoft.com/office/officeart/2005/8/layout/hierarchy2"/>
    <dgm:cxn modelId="{29113C51-7600-1D4F-BC08-E3455C7220E6}" type="presParOf" srcId="{AEC5E126-7968-134F-8F08-ABAFD96FEBB2}" destId="{F842C17F-D724-F549-83FC-B945AE526389}" srcOrd="0" destOrd="0" presId="urn:microsoft.com/office/officeart/2005/8/layout/hierarchy2"/>
    <dgm:cxn modelId="{C6FB4B85-B166-2244-984A-5C38723C30D8}" type="presParOf" srcId="{AEC5E126-7968-134F-8F08-ABAFD96FEBB2}" destId="{414F6047-29B3-264E-B5CC-94789B3942BC}" srcOrd="1" destOrd="0" presId="urn:microsoft.com/office/officeart/2005/8/layout/hierarchy2"/>
    <dgm:cxn modelId="{C8C4D87D-A279-5048-B368-D9DE3EC83FE8}" type="presParOf" srcId="{414F6047-29B3-264E-B5CC-94789B3942BC}" destId="{D0161989-FF6B-CC4C-840F-769C234D6736}" srcOrd="0" destOrd="0" presId="urn:microsoft.com/office/officeart/2005/8/layout/hierarchy2"/>
    <dgm:cxn modelId="{9AC9CE20-692F-9947-BB78-5B6EEA73667D}" type="presParOf" srcId="{D0161989-FF6B-CC4C-840F-769C234D6736}" destId="{D4ED8B88-7220-E647-BFD6-6A9434838BBB}" srcOrd="0" destOrd="0" presId="urn:microsoft.com/office/officeart/2005/8/layout/hierarchy2"/>
    <dgm:cxn modelId="{ADF21B3C-736F-B143-99C6-2DDAFA0D5CF8}" type="presParOf" srcId="{414F6047-29B3-264E-B5CC-94789B3942BC}" destId="{9D78D9A7-3A5C-EC48-9EFA-D2FED58722DE}" srcOrd="1" destOrd="0" presId="urn:microsoft.com/office/officeart/2005/8/layout/hierarchy2"/>
    <dgm:cxn modelId="{18E3C5C4-DEE2-854C-8889-937DC829C7BE}" type="presParOf" srcId="{9D78D9A7-3A5C-EC48-9EFA-D2FED58722DE}" destId="{2B0A0F6C-2D0F-4F46-BC47-73303751E757}" srcOrd="0" destOrd="0" presId="urn:microsoft.com/office/officeart/2005/8/layout/hierarchy2"/>
    <dgm:cxn modelId="{A3624963-1347-5640-9658-28DEB1EA250D}" type="presParOf" srcId="{9D78D9A7-3A5C-EC48-9EFA-D2FED58722DE}" destId="{CA7B9C2E-D230-9241-9555-235DC5B848F3}" srcOrd="1" destOrd="0" presId="urn:microsoft.com/office/officeart/2005/8/layout/hierarchy2"/>
    <dgm:cxn modelId="{B6F63718-2825-1043-8455-203782B23DD1}" type="presParOf" srcId="{CA7B9C2E-D230-9241-9555-235DC5B848F3}" destId="{7D18885B-09CA-0941-A169-74CB76215439}" srcOrd="0" destOrd="0" presId="urn:microsoft.com/office/officeart/2005/8/layout/hierarchy2"/>
    <dgm:cxn modelId="{650B6FF7-781A-0245-9DF3-7470F91416B0}" type="presParOf" srcId="{7D18885B-09CA-0941-A169-74CB76215439}" destId="{05049FD6-AAD3-C74D-A8CE-8B455229810C}" srcOrd="0" destOrd="0" presId="urn:microsoft.com/office/officeart/2005/8/layout/hierarchy2"/>
    <dgm:cxn modelId="{9F34757A-EE20-F948-B85C-0C8E377D68CF}" type="presParOf" srcId="{CA7B9C2E-D230-9241-9555-235DC5B848F3}" destId="{68A58231-333F-6F4C-9C5C-7F22E53CDB1E}" srcOrd="1" destOrd="0" presId="urn:microsoft.com/office/officeart/2005/8/layout/hierarchy2"/>
    <dgm:cxn modelId="{DC92ABCA-548D-7144-AE6D-C5526AA65725}" type="presParOf" srcId="{68A58231-333F-6F4C-9C5C-7F22E53CDB1E}" destId="{4BA1AB3D-DAAF-AB40-9E3A-800C77BC5DD7}" srcOrd="0" destOrd="0" presId="urn:microsoft.com/office/officeart/2005/8/layout/hierarchy2"/>
    <dgm:cxn modelId="{290F5DAF-0937-7844-B90A-49E3261BA65F}" type="presParOf" srcId="{68A58231-333F-6F4C-9C5C-7F22E53CDB1E}" destId="{057498C6-9EB3-A949-8ACD-2128203503A3}" srcOrd="1" destOrd="0" presId="urn:microsoft.com/office/officeart/2005/8/layout/hierarchy2"/>
    <dgm:cxn modelId="{8697F343-5F9A-C144-8185-38FA4D1CD439}" type="presParOf" srcId="{CA7B9C2E-D230-9241-9555-235DC5B848F3}" destId="{6C61D6C0-0483-6B40-800C-F0F976F8C17B}" srcOrd="2" destOrd="0" presId="urn:microsoft.com/office/officeart/2005/8/layout/hierarchy2"/>
    <dgm:cxn modelId="{CC2E037D-05A6-8D45-BE81-D6EDE241274C}" type="presParOf" srcId="{6C61D6C0-0483-6B40-800C-F0F976F8C17B}" destId="{83728FA5-0F81-D046-A44A-EFDE9890C484}" srcOrd="0" destOrd="0" presId="urn:microsoft.com/office/officeart/2005/8/layout/hierarchy2"/>
    <dgm:cxn modelId="{ADDF9567-7458-3E40-8FD6-4E98F374C851}" type="presParOf" srcId="{CA7B9C2E-D230-9241-9555-235DC5B848F3}" destId="{EF029DA6-400C-D14C-9F51-72CB59451672}" srcOrd="3" destOrd="0" presId="urn:microsoft.com/office/officeart/2005/8/layout/hierarchy2"/>
    <dgm:cxn modelId="{8D911D5F-332F-F949-97D2-F8D341520B06}" type="presParOf" srcId="{EF029DA6-400C-D14C-9F51-72CB59451672}" destId="{97044CD5-9473-8C4A-B8FC-E508E6128239}" srcOrd="0" destOrd="0" presId="urn:microsoft.com/office/officeart/2005/8/layout/hierarchy2"/>
    <dgm:cxn modelId="{BBE76E03-5EF0-EB4D-9125-11BD4458F15D}" type="presParOf" srcId="{EF029DA6-400C-D14C-9F51-72CB59451672}" destId="{304C8E64-D927-5845-B22A-A7EF875D2657}" srcOrd="1" destOrd="0" presId="urn:microsoft.com/office/officeart/2005/8/layout/hierarchy2"/>
    <dgm:cxn modelId="{EF68715B-66BC-A64B-96EA-871901547389}" type="presParOf" srcId="{CA7B9C2E-D230-9241-9555-235DC5B848F3}" destId="{827CBF7C-FB5B-1C45-8D04-06BB14BACAC2}" srcOrd="4" destOrd="0" presId="urn:microsoft.com/office/officeart/2005/8/layout/hierarchy2"/>
    <dgm:cxn modelId="{8226BCF0-F1EE-1E4B-AB53-DDF92B72165F}" type="presParOf" srcId="{827CBF7C-FB5B-1C45-8D04-06BB14BACAC2}" destId="{31784C87-CDAA-364B-BE92-1D117FC7B0B2}" srcOrd="0" destOrd="0" presId="urn:microsoft.com/office/officeart/2005/8/layout/hierarchy2"/>
    <dgm:cxn modelId="{7B6333F5-990C-3849-9DBF-E6C1B9E27D74}" type="presParOf" srcId="{CA7B9C2E-D230-9241-9555-235DC5B848F3}" destId="{4BA85C10-FD82-9C4D-972A-ACFDCA3DC028}" srcOrd="5" destOrd="0" presId="urn:microsoft.com/office/officeart/2005/8/layout/hierarchy2"/>
    <dgm:cxn modelId="{AB82158E-418F-574E-8836-85CA48B89916}" type="presParOf" srcId="{4BA85C10-FD82-9C4D-972A-ACFDCA3DC028}" destId="{3E0615C1-E757-E545-8334-F670003E65BA}" srcOrd="0" destOrd="0" presId="urn:microsoft.com/office/officeart/2005/8/layout/hierarchy2"/>
    <dgm:cxn modelId="{6347A223-4639-504B-B7EC-473A2E3700F1}" type="presParOf" srcId="{4BA85C10-FD82-9C4D-972A-ACFDCA3DC028}" destId="{29722FD5-AF9E-384D-BE4A-873B1A880014}" srcOrd="1" destOrd="0" presId="urn:microsoft.com/office/officeart/2005/8/layout/hierarchy2"/>
    <dgm:cxn modelId="{E0E73AFF-1ECA-BE4D-B3BD-5DEB2172F7EB}" type="presParOf" srcId="{414F6047-29B3-264E-B5CC-94789B3942BC}" destId="{7AF342C2-4370-284F-83C4-DCD5E54F0A50}" srcOrd="2" destOrd="0" presId="urn:microsoft.com/office/officeart/2005/8/layout/hierarchy2"/>
    <dgm:cxn modelId="{9A7B2714-E425-FC4B-B711-983B63CF879E}" type="presParOf" srcId="{7AF342C2-4370-284F-83C4-DCD5E54F0A50}" destId="{56660104-D761-174C-9208-0E47D01792B9}" srcOrd="0" destOrd="0" presId="urn:microsoft.com/office/officeart/2005/8/layout/hierarchy2"/>
    <dgm:cxn modelId="{26AE384D-B7F5-404E-8E2B-C07806E07129}" type="presParOf" srcId="{414F6047-29B3-264E-B5CC-94789B3942BC}" destId="{975B2A2C-A0D2-B443-B5E5-991909E06A61}" srcOrd="3" destOrd="0" presId="urn:microsoft.com/office/officeart/2005/8/layout/hierarchy2"/>
    <dgm:cxn modelId="{93D7BA3F-823A-E241-A73A-317701130851}" type="presParOf" srcId="{975B2A2C-A0D2-B443-B5E5-991909E06A61}" destId="{B5451B2D-6DC8-E04A-BF54-1359A3936901}" srcOrd="0" destOrd="0" presId="urn:microsoft.com/office/officeart/2005/8/layout/hierarchy2"/>
    <dgm:cxn modelId="{4551905F-A9E4-B04D-9DD7-7D4ADC71866A}" type="presParOf" srcId="{975B2A2C-A0D2-B443-B5E5-991909E06A61}" destId="{D47A94EC-7325-BC46-BCC7-95A5E66F4D19}" srcOrd="1" destOrd="0" presId="urn:microsoft.com/office/officeart/2005/8/layout/hierarchy2"/>
    <dgm:cxn modelId="{9DCEB1A8-EE15-664F-AF9A-57EA7974D057}" type="presParOf" srcId="{D47A94EC-7325-BC46-BCC7-95A5E66F4D19}" destId="{7F84FFB7-1219-6B4F-8498-D946FEE29B8D}" srcOrd="0" destOrd="0" presId="urn:microsoft.com/office/officeart/2005/8/layout/hierarchy2"/>
    <dgm:cxn modelId="{3EE1E396-9109-2240-8139-8C94A7831242}" type="presParOf" srcId="{7F84FFB7-1219-6B4F-8498-D946FEE29B8D}" destId="{04CDECD4-7C12-0D41-8A6A-9B18F782F969}" srcOrd="0" destOrd="0" presId="urn:microsoft.com/office/officeart/2005/8/layout/hierarchy2"/>
    <dgm:cxn modelId="{EAD8A86E-8C64-1847-AD27-4D3E99FA27D1}" type="presParOf" srcId="{D47A94EC-7325-BC46-BCC7-95A5E66F4D19}" destId="{055223F8-7BA6-E74E-8812-9FB465B1CC74}" srcOrd="1" destOrd="0" presId="urn:microsoft.com/office/officeart/2005/8/layout/hierarchy2"/>
    <dgm:cxn modelId="{9F600517-1EB5-2A4D-9919-B04C88D547B4}" type="presParOf" srcId="{055223F8-7BA6-E74E-8812-9FB465B1CC74}" destId="{E7E4D992-578C-4A40-A844-BA60E82C6F50}" srcOrd="0" destOrd="0" presId="urn:microsoft.com/office/officeart/2005/8/layout/hierarchy2"/>
    <dgm:cxn modelId="{24FD7AF5-B4C0-9940-81B1-B169B1B5CFB9}" type="presParOf" srcId="{055223F8-7BA6-E74E-8812-9FB465B1CC74}" destId="{4D44E58F-4B8A-8C41-8F3A-18B762F6BC4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2C17F-D724-F549-83FC-B945AE526389}">
      <dsp:nvSpPr>
        <dsp:cNvPr id="0" name=""/>
        <dsp:cNvSpPr/>
      </dsp:nvSpPr>
      <dsp:spPr>
        <a:xfrm>
          <a:off x="1423335" y="1931897"/>
          <a:ext cx="1900233" cy="950116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Perfil do Doente</a:t>
          </a:r>
        </a:p>
      </dsp:txBody>
      <dsp:txXfrm>
        <a:off x="1451163" y="1959725"/>
        <a:ext cx="1844577" cy="894460"/>
      </dsp:txXfrm>
    </dsp:sp>
    <dsp:sp modelId="{D0161989-FF6B-CC4C-840F-769C234D6736}">
      <dsp:nvSpPr>
        <dsp:cNvPr id="0" name=""/>
        <dsp:cNvSpPr/>
      </dsp:nvSpPr>
      <dsp:spPr>
        <a:xfrm rot="18418933">
          <a:off x="3086825" y="1912091"/>
          <a:ext cx="118837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88374" y="20214"/>
              </a:lnTo>
            </a:path>
          </a:pathLst>
        </a:custGeom>
        <a:noFill/>
        <a:ln w="22225" cap="rnd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3651302" y="1902597"/>
        <a:ext cx="59418" cy="59418"/>
      </dsp:txXfrm>
    </dsp:sp>
    <dsp:sp modelId="{2B0A0F6C-2D0F-4F46-BC47-73303751E757}">
      <dsp:nvSpPr>
        <dsp:cNvPr id="0" name=""/>
        <dsp:cNvSpPr/>
      </dsp:nvSpPr>
      <dsp:spPr>
        <a:xfrm>
          <a:off x="4038455" y="982598"/>
          <a:ext cx="1900233" cy="950116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Já com Diagnóstico (feito pelo Neurologista)</a:t>
          </a:r>
        </a:p>
      </dsp:txBody>
      <dsp:txXfrm>
        <a:off x="4066283" y="1010426"/>
        <a:ext cx="1844577" cy="894460"/>
      </dsp:txXfrm>
    </dsp:sp>
    <dsp:sp modelId="{7D18885B-09CA-0941-A169-74CB76215439}">
      <dsp:nvSpPr>
        <dsp:cNvPr id="0" name=""/>
        <dsp:cNvSpPr/>
      </dsp:nvSpPr>
      <dsp:spPr>
        <a:xfrm rot="18403753">
          <a:off x="5692285" y="946142"/>
          <a:ext cx="122599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225994" y="20214"/>
              </a:lnTo>
            </a:path>
          </a:pathLst>
        </a:custGeom>
        <a:noFill/>
        <a:ln w="22225" cap="rnd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6274632" y="935707"/>
        <a:ext cx="61299" cy="61299"/>
      </dsp:txXfrm>
    </dsp:sp>
    <dsp:sp modelId="{4BA1AB3D-DAAF-AB40-9E3A-800C77BC5DD7}">
      <dsp:nvSpPr>
        <dsp:cNvPr id="0" name=""/>
        <dsp:cNvSpPr/>
      </dsp:nvSpPr>
      <dsp:spPr>
        <a:xfrm>
          <a:off x="6671875" y="0"/>
          <a:ext cx="1900233" cy="950116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Diário de Enxaqueca</a:t>
          </a:r>
        </a:p>
      </dsp:txBody>
      <dsp:txXfrm>
        <a:off x="6699703" y="27828"/>
        <a:ext cx="1844577" cy="894460"/>
      </dsp:txXfrm>
    </dsp:sp>
    <dsp:sp modelId="{6C61D6C0-0483-6B40-800C-F0F976F8C17B}">
      <dsp:nvSpPr>
        <dsp:cNvPr id="0" name=""/>
        <dsp:cNvSpPr/>
      </dsp:nvSpPr>
      <dsp:spPr>
        <a:xfrm rot="221453">
          <a:off x="5937936" y="1460800"/>
          <a:ext cx="72572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25722" y="20214"/>
              </a:lnTo>
            </a:path>
          </a:pathLst>
        </a:custGeom>
        <a:noFill/>
        <a:ln w="22225" cap="rnd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6282654" y="1462872"/>
        <a:ext cx="36286" cy="36286"/>
      </dsp:txXfrm>
    </dsp:sp>
    <dsp:sp modelId="{97044CD5-9473-8C4A-B8FC-E508E6128239}">
      <dsp:nvSpPr>
        <dsp:cNvPr id="0" name=""/>
        <dsp:cNvSpPr/>
      </dsp:nvSpPr>
      <dsp:spPr>
        <a:xfrm>
          <a:off x="6662906" y="1029315"/>
          <a:ext cx="1900233" cy="950116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Diário de Cefaleia Tipo Tensão</a:t>
          </a:r>
        </a:p>
      </dsp:txBody>
      <dsp:txXfrm>
        <a:off x="6690734" y="1057143"/>
        <a:ext cx="1844577" cy="894460"/>
      </dsp:txXfrm>
    </dsp:sp>
    <dsp:sp modelId="{827CBF7C-FB5B-1C45-8D04-06BB14BACAC2}">
      <dsp:nvSpPr>
        <dsp:cNvPr id="0" name=""/>
        <dsp:cNvSpPr/>
      </dsp:nvSpPr>
      <dsp:spPr>
        <a:xfrm rot="3370215">
          <a:off x="5631552" y="2013017"/>
          <a:ext cx="138576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85768" y="20214"/>
              </a:lnTo>
            </a:path>
          </a:pathLst>
        </a:custGeom>
        <a:noFill/>
        <a:ln w="22225" cap="rnd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6289792" y="1998588"/>
        <a:ext cx="69288" cy="69288"/>
      </dsp:txXfrm>
    </dsp:sp>
    <dsp:sp modelId="{3E0615C1-E757-E545-8334-F670003E65BA}">
      <dsp:nvSpPr>
        <dsp:cNvPr id="0" name=""/>
        <dsp:cNvSpPr/>
      </dsp:nvSpPr>
      <dsp:spPr>
        <a:xfrm>
          <a:off x="6710183" y="2133750"/>
          <a:ext cx="1900233" cy="950116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Diário...</a:t>
          </a:r>
        </a:p>
      </dsp:txBody>
      <dsp:txXfrm>
        <a:off x="6738011" y="2161578"/>
        <a:ext cx="1844577" cy="894460"/>
      </dsp:txXfrm>
    </dsp:sp>
    <dsp:sp modelId="{7AF342C2-4370-284F-83C4-DCD5E54F0A50}">
      <dsp:nvSpPr>
        <dsp:cNvPr id="0" name=""/>
        <dsp:cNvSpPr/>
      </dsp:nvSpPr>
      <dsp:spPr>
        <a:xfrm rot="3577323">
          <a:off x="2974185" y="2996526"/>
          <a:ext cx="141365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13652" y="20214"/>
              </a:lnTo>
            </a:path>
          </a:pathLst>
        </a:custGeom>
        <a:noFill/>
        <a:ln w="22225" cap="rnd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3645670" y="2981399"/>
        <a:ext cx="70682" cy="70682"/>
      </dsp:txXfrm>
    </dsp:sp>
    <dsp:sp modelId="{B5451B2D-6DC8-E04A-BF54-1359A3936901}">
      <dsp:nvSpPr>
        <dsp:cNvPr id="0" name=""/>
        <dsp:cNvSpPr/>
      </dsp:nvSpPr>
      <dsp:spPr>
        <a:xfrm>
          <a:off x="4038455" y="3151467"/>
          <a:ext cx="1900233" cy="950116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Sem diagnóstico</a:t>
          </a:r>
        </a:p>
      </dsp:txBody>
      <dsp:txXfrm>
        <a:off x="4066283" y="3179295"/>
        <a:ext cx="1844577" cy="894460"/>
      </dsp:txXfrm>
    </dsp:sp>
    <dsp:sp modelId="{7F84FFB7-1219-6B4F-8498-D946FEE29B8D}">
      <dsp:nvSpPr>
        <dsp:cNvPr id="0" name=""/>
        <dsp:cNvSpPr/>
      </dsp:nvSpPr>
      <dsp:spPr>
        <a:xfrm rot="434664">
          <a:off x="5935709" y="3653384"/>
          <a:ext cx="74659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46594" y="20214"/>
              </a:lnTo>
            </a:path>
          </a:pathLst>
        </a:custGeom>
        <a:noFill/>
        <a:ln w="22225" cap="rnd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6290341" y="3654934"/>
        <a:ext cx="37329" cy="37329"/>
      </dsp:txXfrm>
    </dsp:sp>
    <dsp:sp modelId="{E7E4D992-578C-4A40-A844-BA60E82C6F50}">
      <dsp:nvSpPr>
        <dsp:cNvPr id="0" name=""/>
        <dsp:cNvSpPr/>
      </dsp:nvSpPr>
      <dsp:spPr>
        <a:xfrm>
          <a:off x="6679324" y="3245614"/>
          <a:ext cx="1900233" cy="950116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Diário + Questionários para Diagnóstico</a:t>
          </a:r>
        </a:p>
      </dsp:txBody>
      <dsp:txXfrm>
        <a:off x="6707152" y="3273442"/>
        <a:ext cx="1844577" cy="894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DF416F-619A-764D-94E4-AB7A9DB800C3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78984D-E2B2-724E-ACA2-2EDFCCFD509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6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416F-619A-764D-94E4-AB7A9DB800C3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984D-E2B2-724E-ACA2-2EDFCCFD509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16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DF416F-619A-764D-94E4-AB7A9DB800C3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78984D-E2B2-724E-ACA2-2EDFCCFD509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55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416F-619A-764D-94E4-AB7A9DB800C3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F78984D-E2B2-724E-ACA2-2EDFCCFD509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9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DF416F-619A-764D-94E4-AB7A9DB800C3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78984D-E2B2-724E-ACA2-2EDFCCFD509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73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416F-619A-764D-94E4-AB7A9DB800C3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984D-E2B2-724E-ACA2-2EDFCCFD509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4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416F-619A-764D-94E4-AB7A9DB800C3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984D-E2B2-724E-ACA2-2EDFCCFD509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00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416F-619A-764D-94E4-AB7A9DB800C3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984D-E2B2-724E-ACA2-2EDFCCFD509C}" type="slidenum">
              <a:rPr lang="fr-FR" smtClean="0"/>
              <a:t>‹nº›</a:t>
            </a:fld>
            <a:endParaRPr lang="fr-FR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7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416F-619A-764D-94E4-AB7A9DB800C3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984D-E2B2-724E-ACA2-2EDFCCFD509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74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DF416F-619A-764D-94E4-AB7A9DB800C3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78984D-E2B2-724E-ACA2-2EDFCCFD509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79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416F-619A-764D-94E4-AB7A9DB800C3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984D-E2B2-724E-ACA2-2EDFCCFD509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88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1DF416F-619A-764D-94E4-AB7A9DB800C3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F78984D-E2B2-724E-ACA2-2EDFCCFD509C}" type="slidenum">
              <a:rPr lang="fr-FR" smtClean="0"/>
              <a:t>‹nº›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470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640EF-083C-D44C-80DE-62CFF059F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HEALTH DIARY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FA8261-E9C9-944E-8196-940367D22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Diário</a:t>
            </a:r>
            <a:r>
              <a:rPr lang="fr-FR" dirty="0"/>
              <a:t> de </a:t>
            </a:r>
            <a:r>
              <a:rPr lang="fr-FR" dirty="0" err="1"/>
              <a:t>Enxaqueca</a:t>
            </a:r>
            <a:r>
              <a:rPr lang="fr-FR" dirty="0"/>
              <a:t> </a:t>
            </a:r>
            <a:r>
              <a:rPr lang="fr-FR" dirty="0">
                <a:sym typeface="Wingdings" pitchFamily="2" charset="2"/>
              </a:rPr>
              <a:t></a:t>
            </a:r>
            <a:r>
              <a:rPr lang="fr-FR" dirty="0"/>
              <a:t> </a:t>
            </a:r>
            <a:r>
              <a:rPr lang="fr-FR" dirty="0" err="1"/>
              <a:t>ferramenta</a:t>
            </a:r>
            <a:r>
              <a:rPr lang="fr-FR" dirty="0"/>
              <a:t> de </a:t>
            </a:r>
            <a:r>
              <a:rPr lang="fr-FR" dirty="0" err="1"/>
              <a:t>diagnóstico</a:t>
            </a:r>
            <a:r>
              <a:rPr lang="fr-FR" dirty="0"/>
              <a:t> e </a:t>
            </a:r>
            <a:r>
              <a:rPr lang="fr-FR" dirty="0" err="1"/>
              <a:t>seguimento</a:t>
            </a:r>
            <a:r>
              <a:rPr lang="fr-FR" dirty="0"/>
              <a:t> </a:t>
            </a:r>
            <a:r>
              <a:rPr lang="fr-FR" dirty="0" err="1"/>
              <a:t>das</a:t>
            </a:r>
            <a:r>
              <a:rPr lang="fr-FR" dirty="0"/>
              <a:t> </a:t>
            </a:r>
            <a:r>
              <a:rPr lang="fr-FR" dirty="0" err="1"/>
              <a:t>enxaquecas</a:t>
            </a:r>
            <a:r>
              <a:rPr lang="fr-FR" dirty="0"/>
              <a:t> mais </a:t>
            </a:r>
            <a:r>
              <a:rPr lang="fr-FR" dirty="0" err="1"/>
              <a:t>frequentes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530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E72AE-A523-EE49-8DA2-167BECC2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Diário</a:t>
            </a:r>
            <a:r>
              <a:rPr lang="fr-FR" dirty="0"/>
              <a:t> de </a:t>
            </a:r>
            <a:r>
              <a:rPr lang="fr-FR" dirty="0" err="1"/>
              <a:t>enxaquecas</a:t>
            </a:r>
            <a:r>
              <a:rPr lang="fr-FR" dirty="0"/>
              <a:t> </a:t>
            </a:r>
            <a:r>
              <a:rPr lang="fr-FR" dirty="0" err="1"/>
              <a:t>neste</a:t>
            </a:r>
            <a:r>
              <a:rPr lang="fr-FR" dirty="0"/>
              <a:t> </a:t>
            </a:r>
            <a:r>
              <a:rPr lang="fr-FR" dirty="0" err="1"/>
              <a:t>momento</a:t>
            </a:r>
            <a:endParaRPr lang="fr-FR" dirty="0"/>
          </a:p>
        </p:txBody>
      </p:sp>
      <p:pic>
        <p:nvPicPr>
          <p:cNvPr id="2051" name="Picture 3" descr="page34image17756976">
            <a:extLst>
              <a:ext uri="{FF2B5EF4-FFF2-40B4-BE49-F238E27FC236}">
                <a16:creationId xmlns:a16="http://schemas.microsoft.com/office/drawing/2014/main" id="{2C3F1C42-E87C-3C4C-851B-0B19B54043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32" y="1992037"/>
            <a:ext cx="2841895" cy="446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page34image17759056">
            <a:extLst>
              <a:ext uri="{FF2B5EF4-FFF2-40B4-BE49-F238E27FC236}">
                <a16:creationId xmlns:a16="http://schemas.microsoft.com/office/drawing/2014/main" id="{85DDA1D2-381B-D842-B729-E9FCE9A57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562" y="1992038"/>
            <a:ext cx="2870875" cy="446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age35image17662160">
            <a:extLst>
              <a:ext uri="{FF2B5EF4-FFF2-40B4-BE49-F238E27FC236}">
                <a16:creationId xmlns:a16="http://schemas.microsoft.com/office/drawing/2014/main" id="{7C809D8A-2276-4940-8311-7B44AE5A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228" y="1992037"/>
            <a:ext cx="2814580" cy="437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321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F4FC4-8C77-AE4A-842E-D832F7BE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Adaptações</a:t>
            </a:r>
            <a:r>
              <a:rPr lang="fr-FR" dirty="0"/>
              <a:t> a </a:t>
            </a:r>
            <a:r>
              <a:rPr lang="fr-FR" dirty="0" err="1"/>
              <a:t>realizar</a:t>
            </a:r>
            <a:endParaRPr lang="fr-FR" dirty="0"/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DD8F721C-B1FE-5C47-9E5C-A93081ACD6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249114"/>
              </p:ext>
            </p:extLst>
          </p:nvPr>
        </p:nvGraphicFramePr>
        <p:xfrm>
          <a:off x="581025" y="2181224"/>
          <a:ext cx="11029950" cy="4230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579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3D0F4-05CC-7942-920D-8FC99C1E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Perfil</a:t>
            </a:r>
            <a:r>
              <a:rPr lang="fr-FR" dirty="0"/>
              <a:t> do </a:t>
            </a:r>
            <a:r>
              <a:rPr lang="fr-FR" dirty="0" err="1"/>
              <a:t>doente</a:t>
            </a:r>
            <a:endParaRPr lang="fr-FR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3C6A99-F782-AA4E-A41A-BAA61C629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Doente</a:t>
            </a:r>
            <a:r>
              <a:rPr lang="fr-FR" dirty="0"/>
              <a:t> </a:t>
            </a:r>
            <a:r>
              <a:rPr lang="fr-FR" dirty="0" err="1"/>
              <a:t>poderá</a:t>
            </a:r>
            <a:r>
              <a:rPr lang="fr-FR" dirty="0"/>
              <a:t> </a:t>
            </a:r>
            <a:r>
              <a:rPr lang="fr-FR" dirty="0" err="1"/>
              <a:t>criar</a:t>
            </a:r>
            <a:r>
              <a:rPr lang="fr-FR" dirty="0"/>
              <a:t> o </a:t>
            </a:r>
            <a:r>
              <a:rPr lang="fr-FR" dirty="0" err="1"/>
              <a:t>seu</a:t>
            </a:r>
            <a:r>
              <a:rPr lang="fr-FR" dirty="0"/>
              <a:t> </a:t>
            </a:r>
            <a:r>
              <a:rPr lang="fr-FR" dirty="0" err="1"/>
              <a:t>próprio</a:t>
            </a:r>
            <a:r>
              <a:rPr lang="fr-FR" dirty="0"/>
              <a:t> </a:t>
            </a:r>
            <a:r>
              <a:rPr lang="fr-FR" dirty="0" err="1"/>
              <a:t>perfil</a:t>
            </a:r>
            <a:endParaRPr lang="fr-FR" dirty="0"/>
          </a:p>
          <a:p>
            <a:endParaRPr lang="fr-FR" dirty="0"/>
          </a:p>
          <a:p>
            <a:r>
              <a:rPr lang="fr-FR" dirty="0"/>
              <a:t>O </a:t>
            </a:r>
            <a:r>
              <a:rPr lang="fr-FR" dirty="0" err="1"/>
              <a:t>doente</a:t>
            </a:r>
            <a:r>
              <a:rPr lang="fr-FR" dirty="0"/>
              <a:t> </a:t>
            </a:r>
            <a:r>
              <a:rPr lang="fr-FR" dirty="0" err="1"/>
              <a:t>deve</a:t>
            </a:r>
            <a:r>
              <a:rPr lang="fr-FR" dirty="0"/>
              <a:t> </a:t>
            </a:r>
            <a:r>
              <a:rPr lang="fr-FR" dirty="0" err="1"/>
              <a:t>poder</a:t>
            </a:r>
            <a:r>
              <a:rPr lang="fr-FR" dirty="0"/>
              <a:t> </a:t>
            </a:r>
            <a:r>
              <a:rPr lang="fr-FR" dirty="0" err="1"/>
              <a:t>editar</a:t>
            </a:r>
            <a:r>
              <a:rPr lang="fr-FR" dirty="0"/>
              <a:t> a </a:t>
            </a:r>
            <a:r>
              <a:rPr lang="fr-FR" dirty="0" err="1"/>
              <a:t>medicação</a:t>
            </a:r>
            <a:r>
              <a:rPr lang="fr-FR" dirty="0"/>
              <a:t> que </a:t>
            </a:r>
            <a:r>
              <a:rPr lang="fr-FR" dirty="0" err="1"/>
              <a:t>está</a:t>
            </a:r>
            <a:r>
              <a:rPr lang="fr-FR" dirty="0"/>
              <a:t> a </a:t>
            </a:r>
            <a:r>
              <a:rPr lang="fr-FR" dirty="0" err="1"/>
              <a:t>fazer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Facilita a </a:t>
            </a:r>
            <a:r>
              <a:rPr lang="fr-FR" dirty="0" err="1"/>
              <a:t>compreensão</a:t>
            </a:r>
            <a:r>
              <a:rPr lang="fr-FR" dirty="0"/>
              <a:t> de </a:t>
            </a:r>
            <a:r>
              <a:rPr lang="fr-FR" dirty="0" err="1"/>
              <a:t>potênciais</a:t>
            </a:r>
            <a:r>
              <a:rPr lang="fr-FR" dirty="0"/>
              <a:t> </a:t>
            </a:r>
            <a:r>
              <a:rPr lang="fr-FR" dirty="0" err="1"/>
              <a:t>fails</a:t>
            </a:r>
            <a:r>
              <a:rPr lang="fr-FR" dirty="0"/>
              <a:t> da </a:t>
            </a:r>
            <a:r>
              <a:rPr lang="fr-FR" dirty="0" err="1"/>
              <a:t>terapêutica</a:t>
            </a:r>
            <a:r>
              <a:rPr lang="fr-FR" dirty="0"/>
              <a:t> </a:t>
            </a:r>
            <a:r>
              <a:rPr lang="fr-FR" dirty="0" err="1"/>
              <a:t>profilática</a:t>
            </a:r>
            <a:endParaRPr lang="fr-FR" dirty="0"/>
          </a:p>
          <a:p>
            <a:pPr lvl="1"/>
            <a:r>
              <a:rPr lang="fr-FR" dirty="0" err="1"/>
              <a:t>Aquando</a:t>
            </a:r>
            <a:r>
              <a:rPr lang="fr-FR" dirty="0"/>
              <a:t> da </a:t>
            </a:r>
            <a:r>
              <a:rPr lang="fr-FR" dirty="0" err="1"/>
              <a:t>edição</a:t>
            </a:r>
            <a:r>
              <a:rPr lang="fr-FR" dirty="0"/>
              <a:t> o </a:t>
            </a:r>
            <a:r>
              <a:rPr lang="fr-FR" dirty="0" err="1"/>
              <a:t>doente</a:t>
            </a:r>
            <a:r>
              <a:rPr lang="fr-FR" dirty="0"/>
              <a:t> </a:t>
            </a:r>
            <a:r>
              <a:rPr lang="fr-FR" dirty="0" err="1"/>
              <a:t>deve</a:t>
            </a:r>
            <a:r>
              <a:rPr lang="fr-FR" dirty="0"/>
              <a:t> </a:t>
            </a:r>
            <a:r>
              <a:rPr lang="fr-FR" dirty="0" err="1"/>
              <a:t>poder</a:t>
            </a:r>
            <a:r>
              <a:rPr lang="fr-FR" dirty="0"/>
              <a:t> </a:t>
            </a:r>
            <a:r>
              <a:rPr lang="fr-FR" dirty="0" err="1"/>
              <a:t>escrever</a:t>
            </a:r>
            <a:r>
              <a:rPr lang="fr-FR" dirty="0"/>
              <a:t> porque </a:t>
            </a:r>
            <a:r>
              <a:rPr lang="fr-FR" dirty="0" err="1"/>
              <a:t>trocou</a:t>
            </a:r>
            <a:r>
              <a:rPr lang="fr-FR" dirty="0"/>
              <a:t> a </a:t>
            </a:r>
            <a:r>
              <a:rPr lang="fr-FR" dirty="0" err="1"/>
              <a:t>medicação</a:t>
            </a:r>
            <a:r>
              <a:rPr lang="fr-FR" dirty="0"/>
              <a:t> (</a:t>
            </a:r>
            <a:r>
              <a:rPr lang="fr-FR" dirty="0" err="1"/>
              <a:t>efeitos</a:t>
            </a:r>
            <a:r>
              <a:rPr lang="fr-FR" dirty="0"/>
              <a:t> </a:t>
            </a:r>
            <a:r>
              <a:rPr lang="fr-FR" dirty="0" err="1"/>
              <a:t>secundários</a:t>
            </a:r>
            <a:r>
              <a:rPr lang="fr-FR" dirty="0"/>
              <a:t>, </a:t>
            </a:r>
            <a:r>
              <a:rPr lang="fr-FR" dirty="0" err="1"/>
              <a:t>ineficácia</a:t>
            </a:r>
            <a:r>
              <a:rPr lang="fr-FR" dirty="0"/>
              <a:t>, </a:t>
            </a:r>
            <a:r>
              <a:rPr lang="fr-FR" dirty="0" err="1"/>
              <a:t>ausência</a:t>
            </a:r>
            <a:r>
              <a:rPr lang="fr-FR" dirty="0"/>
              <a:t> de </a:t>
            </a:r>
            <a:r>
              <a:rPr lang="fr-FR" dirty="0" err="1"/>
              <a:t>necessidade</a:t>
            </a:r>
            <a:r>
              <a:rPr lang="fr-FR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16165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D9391-BD92-3A44-9B39-876E6815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Método</a:t>
            </a:r>
            <a:r>
              <a:rPr lang="fr-FR" dirty="0"/>
              <a:t> de </a:t>
            </a:r>
            <a:r>
              <a:rPr lang="fr-FR" dirty="0" err="1"/>
              <a:t>Diagnóstico</a:t>
            </a:r>
            <a:endParaRPr lang="fr-FR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6B5338-2F04-A944-88AC-A81136338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Informação</a:t>
            </a:r>
            <a:r>
              <a:rPr lang="fr-FR" dirty="0"/>
              <a:t> </a:t>
            </a:r>
            <a:r>
              <a:rPr lang="fr-FR" dirty="0" err="1"/>
              <a:t>obtida</a:t>
            </a:r>
            <a:r>
              <a:rPr lang="fr-FR" dirty="0"/>
              <a:t> a partir do </a:t>
            </a:r>
            <a:r>
              <a:rPr lang="fr-FR" dirty="0" err="1"/>
              <a:t>diário</a:t>
            </a:r>
            <a:endParaRPr lang="fr-FR" dirty="0"/>
          </a:p>
          <a:p>
            <a:r>
              <a:rPr lang="fr-FR" dirty="0" err="1"/>
              <a:t>Perguntas</a:t>
            </a:r>
            <a:r>
              <a:rPr lang="fr-FR" dirty="0"/>
              <a:t> </a:t>
            </a:r>
            <a:r>
              <a:rPr lang="fr-FR" dirty="0" err="1"/>
              <a:t>extrapoladas</a:t>
            </a:r>
            <a:r>
              <a:rPr lang="fr-FR" dirty="0"/>
              <a:t> a partir de </a:t>
            </a:r>
            <a:r>
              <a:rPr lang="fr-FR" dirty="0" err="1"/>
              <a:t>estudos</a:t>
            </a:r>
            <a:r>
              <a:rPr lang="fr-FR" dirty="0"/>
              <a:t> </a:t>
            </a:r>
            <a:r>
              <a:rPr lang="fr-FR" dirty="0" err="1"/>
              <a:t>epidemiológicos</a:t>
            </a:r>
            <a:r>
              <a:rPr lang="fr-FR" dirty="0"/>
              <a:t> (a </a:t>
            </a:r>
            <a:r>
              <a:rPr lang="fr-FR" dirty="0" err="1"/>
              <a:t>realizar</a:t>
            </a:r>
            <a:r>
              <a:rPr lang="fr-FR" dirty="0"/>
              <a:t> e </a:t>
            </a:r>
            <a:r>
              <a:rPr lang="fr-FR" dirty="0" err="1"/>
              <a:t>validar</a:t>
            </a:r>
            <a:r>
              <a:rPr lang="fr-FR" dirty="0"/>
              <a:t>)</a:t>
            </a:r>
          </a:p>
          <a:p>
            <a:r>
              <a:rPr lang="fr-FR" dirty="0" err="1"/>
              <a:t>Headache</a:t>
            </a:r>
            <a:r>
              <a:rPr lang="fr-FR" dirty="0"/>
              <a:t> Impact Test-6 – </a:t>
            </a:r>
            <a:r>
              <a:rPr lang="fr-FR" dirty="0" err="1"/>
              <a:t>versão</a:t>
            </a:r>
            <a:r>
              <a:rPr lang="fr-FR" dirty="0"/>
              <a:t> </a:t>
            </a:r>
            <a:r>
              <a:rPr lang="fr-FR" dirty="0" err="1"/>
              <a:t>validada</a:t>
            </a:r>
            <a:r>
              <a:rPr lang="fr-FR" dirty="0"/>
              <a:t> </a:t>
            </a:r>
            <a:r>
              <a:rPr lang="fr-FR" dirty="0" err="1"/>
              <a:t>em</a:t>
            </a:r>
            <a:r>
              <a:rPr lang="fr-FR" dirty="0"/>
              <a:t> português</a:t>
            </a:r>
          </a:p>
        </p:txBody>
      </p:sp>
    </p:spTree>
    <p:extLst>
      <p:ext uri="{BB962C8B-B14F-4D97-AF65-F5344CB8AC3E}">
        <p14:creationId xmlns:p14="http://schemas.microsoft.com/office/powerpoint/2010/main" val="3920829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4C377-6F2D-B848-8EE7-6F2C9C7D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Diário</a:t>
            </a:r>
            <a:r>
              <a:rPr lang="fr-FR" dirty="0"/>
              <a:t> de </a:t>
            </a:r>
            <a:r>
              <a:rPr lang="fr-FR" dirty="0" err="1"/>
              <a:t>diagnóstico</a:t>
            </a:r>
            <a:endParaRPr lang="fr-FR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8DBFDF-F132-744F-8E85-3062CB9C3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Hora de </a:t>
            </a:r>
            <a:r>
              <a:rPr lang="fr-FR" dirty="0" err="1"/>
              <a:t>Início</a:t>
            </a:r>
            <a:endParaRPr lang="fr-FR" dirty="0"/>
          </a:p>
          <a:p>
            <a:r>
              <a:rPr lang="fr-FR" dirty="0"/>
              <a:t>Tempo de </a:t>
            </a:r>
            <a:r>
              <a:rPr lang="fr-FR" dirty="0" err="1"/>
              <a:t>duração</a:t>
            </a:r>
            <a:r>
              <a:rPr lang="fr-FR" dirty="0"/>
              <a:t> da </a:t>
            </a:r>
            <a:r>
              <a:rPr lang="fr-FR" dirty="0" err="1"/>
              <a:t>cefaleia</a:t>
            </a:r>
            <a:r>
              <a:rPr lang="fr-FR" dirty="0"/>
              <a:t> (</a:t>
            </a:r>
            <a:r>
              <a:rPr lang="fr-FR" dirty="0" err="1"/>
              <a:t>deve</a:t>
            </a:r>
            <a:r>
              <a:rPr lang="fr-FR" dirty="0"/>
              <a:t> </a:t>
            </a:r>
            <a:r>
              <a:rPr lang="fr-FR" dirty="0" err="1"/>
              <a:t>permitir</a:t>
            </a:r>
            <a:r>
              <a:rPr lang="fr-FR" dirty="0"/>
              <a:t> </a:t>
            </a:r>
            <a:r>
              <a:rPr lang="fr-FR" dirty="0" err="1"/>
              <a:t>várias</a:t>
            </a:r>
            <a:r>
              <a:rPr lang="fr-FR" dirty="0"/>
              <a:t> </a:t>
            </a:r>
            <a:r>
              <a:rPr lang="fr-FR" dirty="0" err="1"/>
              <a:t>entradas</a:t>
            </a:r>
            <a:r>
              <a:rPr lang="fr-FR" dirty="0"/>
              <a:t> no </a:t>
            </a:r>
            <a:r>
              <a:rPr lang="fr-FR" dirty="0" err="1"/>
              <a:t>mesmo</a:t>
            </a:r>
            <a:r>
              <a:rPr lang="fr-FR" dirty="0"/>
              <a:t> dia)</a:t>
            </a:r>
          </a:p>
          <a:p>
            <a:r>
              <a:rPr lang="fr-FR" dirty="0" err="1"/>
              <a:t>Intensidade</a:t>
            </a:r>
            <a:endParaRPr lang="fr-FR" dirty="0"/>
          </a:p>
          <a:p>
            <a:r>
              <a:rPr lang="fr-FR" dirty="0" err="1"/>
              <a:t>Medicação</a:t>
            </a:r>
            <a:r>
              <a:rPr lang="fr-FR" dirty="0"/>
              <a:t> </a:t>
            </a:r>
            <a:r>
              <a:rPr lang="fr-FR" dirty="0" err="1"/>
              <a:t>feita</a:t>
            </a:r>
            <a:r>
              <a:rPr lang="fr-FR" dirty="0"/>
              <a:t>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 err="1">
                <a:sym typeface="Wingdings" pitchFamily="2" charset="2"/>
              </a:rPr>
              <a:t>doente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deve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poder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selecionar</a:t>
            </a:r>
            <a:r>
              <a:rPr lang="fr-FR" dirty="0">
                <a:sym typeface="Wingdings" pitchFamily="2" charset="2"/>
              </a:rPr>
              <a:t> a partir de </a:t>
            </a:r>
            <a:r>
              <a:rPr lang="fr-FR" dirty="0" err="1">
                <a:sym typeface="Wingdings" pitchFamily="2" charset="2"/>
              </a:rPr>
              <a:t>uma</a:t>
            </a:r>
            <a:r>
              <a:rPr lang="fr-FR" dirty="0">
                <a:sym typeface="Wingdings" pitchFamily="2" charset="2"/>
              </a:rPr>
              <a:t> lista</a:t>
            </a:r>
          </a:p>
          <a:p>
            <a:r>
              <a:rPr lang="fr-FR" dirty="0" err="1">
                <a:sym typeface="Wingdings" pitchFamily="2" charset="2"/>
              </a:rPr>
              <a:t>Pergunta</a:t>
            </a:r>
            <a:r>
              <a:rPr lang="fr-FR" dirty="0">
                <a:sym typeface="Wingdings" pitchFamily="2" charset="2"/>
              </a:rPr>
              <a:t> sobre </a:t>
            </a:r>
            <a:r>
              <a:rPr lang="fr-FR" dirty="0" err="1">
                <a:sym typeface="Wingdings" pitchFamily="2" charset="2"/>
              </a:rPr>
              <a:t>incapacidade</a:t>
            </a:r>
            <a:r>
              <a:rPr lang="fr-FR" dirty="0">
                <a:sym typeface="Wingdings" pitchFamily="2" charset="2"/>
              </a:rPr>
              <a:t>  a </a:t>
            </a:r>
            <a:r>
              <a:rPr lang="fr-FR" dirty="0" err="1">
                <a:sym typeface="Wingdings" pitchFamily="2" charset="2"/>
              </a:rPr>
              <a:t>dor</a:t>
            </a:r>
            <a:r>
              <a:rPr lang="fr-FR" dirty="0">
                <a:sym typeface="Wingdings" pitchFamily="2" charset="2"/>
              </a:rPr>
              <a:t> de </a:t>
            </a:r>
            <a:r>
              <a:rPr lang="fr-FR" dirty="0" err="1">
                <a:sym typeface="Wingdings" pitchFamily="2" charset="2"/>
              </a:rPr>
              <a:t>cabeça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impediu</a:t>
            </a:r>
            <a:r>
              <a:rPr lang="fr-FR" dirty="0">
                <a:sym typeface="Wingdings" pitchFamily="2" charset="2"/>
              </a:rPr>
              <a:t>-o/a de </a:t>
            </a:r>
            <a:r>
              <a:rPr lang="fr-FR" dirty="0" err="1">
                <a:sym typeface="Wingdings" pitchFamily="2" charset="2"/>
              </a:rPr>
              <a:t>realizar</a:t>
            </a:r>
            <a:r>
              <a:rPr lang="fr-FR" dirty="0">
                <a:sym typeface="Wingdings" pitchFamily="2" charset="2"/>
              </a:rPr>
              <a:t> &gt;50% </a:t>
            </a:r>
            <a:r>
              <a:rPr lang="fr-FR" dirty="0" err="1">
                <a:sym typeface="Wingdings" pitchFamily="2" charset="2"/>
              </a:rPr>
              <a:t>das</a:t>
            </a:r>
            <a:r>
              <a:rPr lang="fr-FR" dirty="0">
                <a:sym typeface="Wingdings" pitchFamily="2" charset="2"/>
              </a:rPr>
              <a:t> suas </a:t>
            </a:r>
            <a:r>
              <a:rPr lang="fr-FR" dirty="0" err="1">
                <a:sym typeface="Wingdings" pitchFamily="2" charset="2"/>
              </a:rPr>
              <a:t>tarefas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durante</a:t>
            </a:r>
            <a:r>
              <a:rPr lang="fr-FR" dirty="0">
                <a:sym typeface="Wingdings" pitchFamily="2" charset="2"/>
              </a:rPr>
              <a:t> o dia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0470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A372C-8ED6-824E-A308-D5A9EC09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Questionários</a:t>
            </a:r>
            <a:endParaRPr lang="fr-FR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5E6DFF3-C4C5-AE48-8446-097E50E25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Apenas</a:t>
            </a:r>
            <a:r>
              <a:rPr lang="fr-FR" dirty="0"/>
              <a:t> </a:t>
            </a:r>
            <a:r>
              <a:rPr lang="fr-FR" dirty="0" err="1"/>
              <a:t>perguntas</a:t>
            </a:r>
            <a:r>
              <a:rPr lang="fr-FR" dirty="0"/>
              <a:t> de </a:t>
            </a:r>
            <a:r>
              <a:rPr lang="fr-FR" dirty="0" err="1"/>
              <a:t>sim</a:t>
            </a:r>
            <a:r>
              <a:rPr lang="fr-FR" dirty="0"/>
              <a:t> e </a:t>
            </a:r>
            <a:r>
              <a:rPr lang="fr-FR" dirty="0" err="1"/>
              <a:t>não</a:t>
            </a:r>
            <a:r>
              <a:rPr lang="fr-FR" dirty="0"/>
              <a:t> e </a:t>
            </a:r>
            <a:r>
              <a:rPr lang="fr-FR" dirty="0" err="1"/>
              <a:t>escolha</a:t>
            </a:r>
            <a:r>
              <a:rPr lang="fr-FR" dirty="0"/>
              <a:t> </a:t>
            </a:r>
            <a:r>
              <a:rPr lang="fr-FR" dirty="0" err="1"/>
              <a:t>múltipla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Doente</a:t>
            </a:r>
            <a:r>
              <a:rPr lang="fr-FR" dirty="0"/>
              <a:t> </a:t>
            </a:r>
            <a:r>
              <a:rPr lang="fr-FR" dirty="0" err="1"/>
              <a:t>deve</a:t>
            </a:r>
            <a:r>
              <a:rPr lang="fr-FR" dirty="0"/>
              <a:t> </a:t>
            </a:r>
            <a:r>
              <a:rPr lang="fr-FR" dirty="0" err="1"/>
              <a:t>receber</a:t>
            </a:r>
            <a:r>
              <a:rPr lang="fr-FR" dirty="0"/>
              <a:t> alarmes </a:t>
            </a:r>
            <a:r>
              <a:rPr lang="fr-FR" dirty="0" err="1"/>
              <a:t>aquando</a:t>
            </a:r>
            <a:r>
              <a:rPr lang="fr-FR" dirty="0"/>
              <a:t> da </a:t>
            </a:r>
            <a:r>
              <a:rPr lang="fr-FR" dirty="0" err="1"/>
              <a:t>necessidade</a:t>
            </a:r>
            <a:r>
              <a:rPr lang="fr-FR" dirty="0"/>
              <a:t> de </a:t>
            </a:r>
            <a:r>
              <a:rPr lang="fr-FR" dirty="0" err="1"/>
              <a:t>preenchimento</a:t>
            </a:r>
            <a:r>
              <a:rPr lang="fr-FR" dirty="0"/>
              <a:t> de </a:t>
            </a:r>
            <a:r>
              <a:rPr lang="fr-FR" dirty="0" err="1"/>
              <a:t>um</a:t>
            </a:r>
            <a:r>
              <a:rPr lang="fr-FR" dirty="0"/>
              <a:t> </a:t>
            </a:r>
            <a:r>
              <a:rPr lang="fr-FR" dirty="0" err="1"/>
              <a:t>questionário</a:t>
            </a:r>
            <a:r>
              <a:rPr lang="fr-FR" dirty="0"/>
              <a:t> (0, 1, 3 e 6 </a:t>
            </a:r>
            <a:r>
              <a:rPr lang="fr-FR" dirty="0" err="1"/>
              <a:t>meses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Se o </a:t>
            </a:r>
            <a:r>
              <a:rPr lang="fr-FR" dirty="0" err="1"/>
              <a:t>doente</a:t>
            </a:r>
            <a:r>
              <a:rPr lang="fr-FR" dirty="0"/>
              <a:t> </a:t>
            </a:r>
            <a:r>
              <a:rPr lang="fr-FR" dirty="0" err="1"/>
              <a:t>não</a:t>
            </a:r>
            <a:r>
              <a:rPr lang="fr-FR" dirty="0"/>
              <a:t> </a:t>
            </a:r>
            <a:r>
              <a:rPr lang="fr-FR" dirty="0" err="1"/>
              <a:t>preencher</a:t>
            </a:r>
            <a:r>
              <a:rPr lang="fr-FR" dirty="0"/>
              <a:t> </a:t>
            </a:r>
            <a:r>
              <a:rPr lang="fr-FR" dirty="0" err="1"/>
              <a:t>um</a:t>
            </a:r>
            <a:r>
              <a:rPr lang="fr-FR" dirty="0"/>
              <a:t> </a:t>
            </a:r>
            <a:r>
              <a:rPr lang="fr-FR" dirty="0" err="1"/>
              <a:t>questionário</a:t>
            </a:r>
            <a:r>
              <a:rPr lang="fr-FR" dirty="0"/>
              <a:t> o médico </a:t>
            </a:r>
            <a:r>
              <a:rPr lang="fr-FR" dirty="0" err="1"/>
              <a:t>deve</a:t>
            </a:r>
            <a:r>
              <a:rPr lang="fr-FR" dirty="0"/>
              <a:t> </a:t>
            </a:r>
            <a:r>
              <a:rPr lang="fr-FR" dirty="0" err="1"/>
              <a:t>receber</a:t>
            </a:r>
            <a:r>
              <a:rPr lang="fr-FR" dirty="0"/>
              <a:t> </a:t>
            </a:r>
            <a:r>
              <a:rPr lang="fr-FR" dirty="0" err="1"/>
              <a:t>um</a:t>
            </a:r>
            <a:r>
              <a:rPr lang="fr-FR" dirty="0"/>
              <a:t> alerta</a:t>
            </a:r>
          </a:p>
        </p:txBody>
      </p:sp>
    </p:spTree>
    <p:extLst>
      <p:ext uri="{BB962C8B-B14F-4D97-AF65-F5344CB8AC3E}">
        <p14:creationId xmlns:p14="http://schemas.microsoft.com/office/powerpoint/2010/main" val="283116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AD926-784C-934C-A408-D72380DB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Cefaleias</a:t>
            </a:r>
            <a:r>
              <a:rPr lang="fr-FR" dirty="0"/>
              <a:t> </a:t>
            </a:r>
            <a:r>
              <a:rPr lang="fr-FR" dirty="0" err="1"/>
              <a:t>Primárias</a:t>
            </a:r>
            <a:r>
              <a:rPr lang="fr-FR" dirty="0"/>
              <a:t> (</a:t>
            </a:r>
            <a:r>
              <a:rPr lang="fr-FR" dirty="0" err="1"/>
              <a:t>benignas</a:t>
            </a:r>
            <a:r>
              <a:rPr lang="fr-FR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ACB6ED-A654-7143-A97A-0397B3F2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25711"/>
          </a:xfrm>
        </p:spPr>
        <p:txBody>
          <a:bodyPr/>
          <a:lstStyle/>
          <a:p>
            <a:r>
              <a:rPr lang="fr-FR" dirty="0" err="1"/>
              <a:t>Extremamente</a:t>
            </a:r>
            <a:r>
              <a:rPr lang="fr-FR" dirty="0"/>
              <a:t> </a:t>
            </a:r>
            <a:r>
              <a:rPr lang="fr-FR" dirty="0" err="1"/>
              <a:t>frequentes</a:t>
            </a:r>
            <a:endParaRPr lang="fr-FR" dirty="0"/>
          </a:p>
          <a:p>
            <a:r>
              <a:rPr lang="fr-FR" dirty="0" err="1"/>
              <a:t>Altamente</a:t>
            </a:r>
            <a:r>
              <a:rPr lang="fr-FR" dirty="0"/>
              <a:t> incapacitantes</a:t>
            </a:r>
          </a:p>
          <a:p>
            <a:endParaRPr lang="fr-FR" dirty="0"/>
          </a:p>
          <a:p>
            <a:r>
              <a:rPr lang="fr-FR" dirty="0" err="1"/>
              <a:t>Prevalência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80% </a:t>
            </a:r>
            <a:r>
              <a:rPr lang="fr-FR" dirty="0">
                <a:sym typeface="Wingdings" pitchFamily="2" charset="2"/>
              </a:rPr>
              <a:t></a:t>
            </a:r>
            <a:r>
              <a:rPr lang="fr-FR" dirty="0"/>
              <a:t> </a:t>
            </a:r>
            <a:r>
              <a:rPr lang="fr-FR" dirty="0" err="1"/>
              <a:t>cefaleias</a:t>
            </a:r>
            <a:r>
              <a:rPr lang="fr-FR" dirty="0"/>
              <a:t> do </a:t>
            </a:r>
            <a:r>
              <a:rPr lang="fr-FR" dirty="0" err="1"/>
              <a:t>tipo</a:t>
            </a:r>
            <a:r>
              <a:rPr lang="fr-FR" dirty="0"/>
              <a:t> </a:t>
            </a:r>
            <a:r>
              <a:rPr lang="fr-FR" dirty="0" err="1"/>
              <a:t>tensão</a:t>
            </a:r>
            <a:endParaRPr lang="fr-FR" dirty="0"/>
          </a:p>
          <a:p>
            <a:pPr lvl="1"/>
            <a:r>
              <a:rPr lang="fr-FR" dirty="0"/>
              <a:t>15% </a:t>
            </a:r>
            <a:r>
              <a:rPr lang="fr-FR" dirty="0">
                <a:sym typeface="Wingdings" pitchFamily="2" charset="2"/>
              </a:rPr>
              <a:t></a:t>
            </a:r>
            <a:r>
              <a:rPr lang="fr-FR" dirty="0"/>
              <a:t> </a:t>
            </a:r>
            <a:r>
              <a:rPr lang="fr-FR" dirty="0" err="1"/>
              <a:t>enxaqueca</a:t>
            </a:r>
            <a:endParaRPr lang="fr-FR" dirty="0"/>
          </a:p>
          <a:p>
            <a:r>
              <a:rPr lang="fr-FR" dirty="0" err="1"/>
              <a:t>Incapacidade</a:t>
            </a:r>
            <a:r>
              <a:rPr lang="fr-FR" dirty="0"/>
              <a:t> </a:t>
            </a:r>
            <a:r>
              <a:rPr lang="fr-FR" dirty="0" err="1"/>
              <a:t>estimada</a:t>
            </a:r>
            <a:r>
              <a:rPr lang="fr-FR" dirty="0"/>
              <a:t> </a:t>
            </a:r>
            <a:r>
              <a:rPr lang="fr-FR" dirty="0" err="1"/>
              <a:t>provocada</a:t>
            </a:r>
            <a:r>
              <a:rPr lang="fr-FR" dirty="0"/>
              <a:t> </a:t>
            </a:r>
            <a:r>
              <a:rPr lang="fr-FR" dirty="0" err="1"/>
              <a:t>por</a:t>
            </a:r>
            <a:r>
              <a:rPr lang="fr-FR" dirty="0"/>
              <a:t> </a:t>
            </a:r>
            <a:r>
              <a:rPr lang="fr-FR" dirty="0" err="1"/>
              <a:t>uma</a:t>
            </a:r>
            <a:r>
              <a:rPr lang="fr-FR" dirty="0"/>
              <a:t> crise de </a:t>
            </a:r>
            <a:r>
              <a:rPr lang="fr-FR" dirty="0" err="1"/>
              <a:t>enxaqueca</a:t>
            </a:r>
            <a:r>
              <a:rPr lang="fr-FR" dirty="0"/>
              <a:t> </a:t>
            </a:r>
            <a:r>
              <a:rPr lang="fr-FR" dirty="0">
                <a:sym typeface="Wingdings" pitchFamily="2" charset="2"/>
              </a:rPr>
              <a:t> 43,4%</a:t>
            </a:r>
          </a:p>
          <a:p>
            <a:r>
              <a:rPr lang="fr-FR" dirty="0" err="1">
                <a:sym typeface="Wingdings" pitchFamily="2" charset="2"/>
              </a:rPr>
              <a:t>Perda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anual</a:t>
            </a:r>
            <a:r>
              <a:rPr lang="fr-FR" dirty="0">
                <a:sym typeface="Wingdings" pitchFamily="2" charset="2"/>
              </a:rPr>
              <a:t> de </a:t>
            </a:r>
            <a:r>
              <a:rPr lang="fr-FR" dirty="0" err="1">
                <a:sym typeface="Wingdings" pitchFamily="2" charset="2"/>
              </a:rPr>
              <a:t>anos</a:t>
            </a:r>
            <a:r>
              <a:rPr lang="fr-FR" dirty="0">
                <a:sym typeface="Wingdings" pitchFamily="2" charset="2"/>
              </a:rPr>
              <a:t> de vida </a:t>
            </a:r>
            <a:r>
              <a:rPr lang="fr-FR" dirty="0" err="1">
                <a:sym typeface="Wingdings" pitchFamily="2" charset="2"/>
              </a:rPr>
              <a:t>ajustados</a:t>
            </a:r>
            <a:r>
              <a:rPr lang="fr-FR" dirty="0">
                <a:sym typeface="Wingdings" pitchFamily="2" charset="2"/>
              </a:rPr>
              <a:t> à </a:t>
            </a:r>
            <a:r>
              <a:rPr lang="fr-FR" dirty="0" err="1">
                <a:sym typeface="Wingdings" pitchFamily="2" charset="2"/>
              </a:rPr>
              <a:t>qualidade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em</a:t>
            </a:r>
            <a:r>
              <a:rPr lang="fr-FR" dirty="0">
                <a:sym typeface="Wingdings" pitchFamily="2" charset="2"/>
              </a:rPr>
              <a:t> Portugal </a:t>
            </a:r>
            <a:r>
              <a:rPr lang="fr-FR" dirty="0" err="1">
                <a:sym typeface="Wingdings" pitchFamily="2" charset="2"/>
              </a:rPr>
              <a:t>devido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às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cefaleias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primárias</a:t>
            </a:r>
            <a:r>
              <a:rPr lang="fr-FR" dirty="0">
                <a:sym typeface="Wingdings" pitchFamily="2" charset="2"/>
              </a:rPr>
              <a:t>  </a:t>
            </a:r>
            <a:r>
              <a:rPr lang="en-US" dirty="0"/>
              <a:t>100 211 </a:t>
            </a:r>
            <a:r>
              <a:rPr lang="fr-FR" dirty="0">
                <a:sym typeface="Wingdings" pitchFamily="2" charset="2"/>
              </a:rPr>
              <a:t>QALY</a:t>
            </a:r>
          </a:p>
          <a:p>
            <a:r>
              <a:rPr lang="fr-FR" dirty="0" err="1">
                <a:sym typeface="Wingdings" pitchFamily="2" charset="2"/>
              </a:rPr>
              <a:t>Custo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anual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estimado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em</a:t>
            </a:r>
            <a:r>
              <a:rPr lang="fr-FR" dirty="0">
                <a:sym typeface="Wingdings" pitchFamily="2" charset="2"/>
              </a:rPr>
              <a:t> Portugal </a:t>
            </a:r>
            <a:r>
              <a:rPr lang="fr-FR" dirty="0" err="1">
                <a:sym typeface="Wingdings" pitchFamily="2" charset="2"/>
              </a:rPr>
              <a:t>devido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às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cefaleias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primárias</a:t>
            </a:r>
            <a:r>
              <a:rPr lang="fr-FR" dirty="0">
                <a:sym typeface="Wingdings" pitchFamily="2" charset="2"/>
              </a:rPr>
              <a:t>  </a:t>
            </a:r>
            <a:r>
              <a:rPr lang="en-US" dirty="0"/>
              <a:t>885 000 000€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000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D7ABE-E5D9-0042-9D42-B011253A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Acesso</a:t>
            </a:r>
            <a:r>
              <a:rPr lang="fr-FR" dirty="0"/>
              <a:t> </a:t>
            </a:r>
            <a:r>
              <a:rPr lang="fr-FR" dirty="0" err="1"/>
              <a:t>aos</a:t>
            </a:r>
            <a:r>
              <a:rPr lang="fr-FR" dirty="0"/>
              <a:t> </a:t>
            </a:r>
            <a:r>
              <a:rPr lang="fr-FR" dirty="0" err="1"/>
              <a:t>cuidados</a:t>
            </a:r>
            <a:r>
              <a:rPr lang="fr-FR" dirty="0"/>
              <a:t> de </a:t>
            </a:r>
            <a:r>
              <a:rPr lang="fr-FR" dirty="0" err="1"/>
              <a:t>saúde</a:t>
            </a:r>
            <a:r>
              <a:rPr lang="fr-FR" dirty="0"/>
              <a:t> e consulta de </a:t>
            </a:r>
            <a:r>
              <a:rPr lang="fr-FR" dirty="0" err="1"/>
              <a:t>cefaleias</a:t>
            </a:r>
            <a:endParaRPr lang="fr-FR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07BFC3-A203-FB48-91E6-82A0316AE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35918"/>
          </a:xfrm>
        </p:spPr>
        <p:txBody>
          <a:bodyPr/>
          <a:lstStyle/>
          <a:p>
            <a:r>
              <a:rPr lang="fr-FR" dirty="0" err="1"/>
              <a:t>Desvalorização</a:t>
            </a:r>
            <a:r>
              <a:rPr lang="fr-FR" dirty="0"/>
              <a:t> </a:t>
            </a:r>
            <a:r>
              <a:rPr lang="fr-FR" dirty="0" err="1"/>
              <a:t>desta</a:t>
            </a:r>
            <a:r>
              <a:rPr lang="fr-FR" dirty="0"/>
              <a:t> </a:t>
            </a:r>
            <a:r>
              <a:rPr lang="fr-FR" dirty="0" err="1"/>
              <a:t>doença</a:t>
            </a:r>
            <a:r>
              <a:rPr lang="fr-FR" dirty="0"/>
              <a:t> </a:t>
            </a:r>
            <a:r>
              <a:rPr lang="fr-FR" dirty="0" err="1"/>
              <a:t>por</a:t>
            </a:r>
            <a:r>
              <a:rPr lang="fr-FR" dirty="0"/>
              <a:t> parte da </a:t>
            </a:r>
            <a:r>
              <a:rPr lang="fr-FR" dirty="0" err="1"/>
              <a:t>população</a:t>
            </a:r>
            <a:endParaRPr lang="fr-FR" dirty="0"/>
          </a:p>
          <a:p>
            <a:r>
              <a:rPr lang="fr-FR" dirty="0" err="1"/>
              <a:t>Baixa</a:t>
            </a:r>
            <a:r>
              <a:rPr lang="fr-FR" dirty="0"/>
              <a:t> </a:t>
            </a:r>
            <a:r>
              <a:rPr lang="fr-FR" dirty="0" err="1"/>
              <a:t>literacia</a:t>
            </a:r>
            <a:r>
              <a:rPr lang="fr-FR" dirty="0"/>
              <a:t> </a:t>
            </a:r>
            <a:r>
              <a:rPr lang="fr-FR" dirty="0" err="1"/>
              <a:t>em</a:t>
            </a:r>
            <a:r>
              <a:rPr lang="fr-FR" dirty="0"/>
              <a:t> </a:t>
            </a:r>
            <a:r>
              <a:rPr lang="fr-FR" dirty="0" err="1"/>
              <a:t>cefaleias</a:t>
            </a:r>
            <a:endParaRPr lang="fr-FR" dirty="0"/>
          </a:p>
          <a:p>
            <a:r>
              <a:rPr lang="fr-FR" dirty="0" err="1"/>
              <a:t>Baixo</a:t>
            </a:r>
            <a:r>
              <a:rPr lang="fr-FR" dirty="0"/>
              <a:t> </a:t>
            </a:r>
            <a:r>
              <a:rPr lang="fr-FR" dirty="0" err="1"/>
              <a:t>acesso</a:t>
            </a:r>
            <a:r>
              <a:rPr lang="fr-FR" dirty="0"/>
              <a:t> a </a:t>
            </a:r>
            <a:r>
              <a:rPr lang="fr-FR" dirty="0" err="1"/>
              <a:t>cuidado</a:t>
            </a:r>
            <a:r>
              <a:rPr lang="fr-FR" dirty="0"/>
              <a:t> </a:t>
            </a:r>
            <a:r>
              <a:rPr lang="fr-FR" dirty="0" err="1"/>
              <a:t>especializado</a:t>
            </a:r>
            <a:r>
              <a:rPr lang="fr-FR" dirty="0"/>
              <a:t> </a:t>
            </a:r>
            <a:r>
              <a:rPr lang="fr-FR" dirty="0" err="1"/>
              <a:t>em</a:t>
            </a:r>
            <a:r>
              <a:rPr lang="fr-FR" dirty="0"/>
              <a:t> </a:t>
            </a:r>
            <a:r>
              <a:rPr lang="fr-FR" dirty="0" err="1"/>
              <a:t>cefaleias</a:t>
            </a:r>
            <a:r>
              <a:rPr lang="fr-FR" dirty="0"/>
              <a:t> (</a:t>
            </a:r>
            <a:r>
              <a:rPr lang="fr-FR" dirty="0" err="1"/>
              <a:t>devido</a:t>
            </a:r>
            <a:r>
              <a:rPr lang="fr-FR" dirty="0"/>
              <a:t> à </a:t>
            </a:r>
            <a:r>
              <a:rPr lang="fr-FR" dirty="0" err="1"/>
              <a:t>priorização</a:t>
            </a:r>
            <a:r>
              <a:rPr lang="fr-FR" dirty="0"/>
              <a:t> de outras </a:t>
            </a:r>
            <a:r>
              <a:rPr lang="fr-FR" dirty="0" err="1"/>
              <a:t>patologias</a:t>
            </a:r>
            <a:r>
              <a:rPr lang="fr-FR" dirty="0"/>
              <a:t> </a:t>
            </a:r>
            <a:r>
              <a:rPr lang="fr-FR" dirty="0" err="1"/>
              <a:t>dentro</a:t>
            </a:r>
            <a:r>
              <a:rPr lang="fr-FR" dirty="0"/>
              <a:t> do </a:t>
            </a:r>
            <a:r>
              <a:rPr lang="fr-FR" dirty="0" err="1"/>
              <a:t>próprio</a:t>
            </a:r>
            <a:r>
              <a:rPr lang="fr-FR" dirty="0"/>
              <a:t> </a:t>
            </a:r>
            <a:r>
              <a:rPr lang="fr-FR" dirty="0" err="1"/>
              <a:t>sistema</a:t>
            </a:r>
            <a:r>
              <a:rPr lang="fr-FR" dirty="0"/>
              <a:t> de </a:t>
            </a:r>
            <a:r>
              <a:rPr lang="fr-FR" dirty="0" err="1"/>
              <a:t>saúde</a:t>
            </a:r>
            <a:r>
              <a:rPr lang="fr-FR" dirty="0"/>
              <a:t>)</a:t>
            </a:r>
          </a:p>
          <a:p>
            <a:r>
              <a:rPr lang="fr-FR" dirty="0" err="1"/>
              <a:t>Tratamento</a:t>
            </a:r>
            <a:r>
              <a:rPr lang="fr-FR" dirty="0"/>
              <a:t> que </a:t>
            </a:r>
            <a:r>
              <a:rPr lang="fr-FR" dirty="0" err="1"/>
              <a:t>quando</a:t>
            </a:r>
            <a:r>
              <a:rPr lang="fr-FR" dirty="0"/>
              <a:t> existe </a:t>
            </a:r>
            <a:r>
              <a:rPr lang="fr-FR" dirty="0" err="1"/>
              <a:t>é</a:t>
            </a:r>
            <a:r>
              <a:rPr lang="fr-FR" dirty="0"/>
              <a:t> </a:t>
            </a:r>
            <a:r>
              <a:rPr lang="fr-FR" dirty="0" err="1"/>
              <a:t>muitas</a:t>
            </a:r>
            <a:r>
              <a:rPr lang="fr-FR" dirty="0"/>
              <a:t> </a:t>
            </a:r>
            <a:r>
              <a:rPr lang="fr-FR" dirty="0" err="1"/>
              <a:t>vezes</a:t>
            </a:r>
            <a:r>
              <a:rPr lang="fr-FR" dirty="0"/>
              <a:t> </a:t>
            </a:r>
            <a:r>
              <a:rPr lang="fr-FR" dirty="0" err="1"/>
              <a:t>desadequado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Risco</a:t>
            </a:r>
            <a:r>
              <a:rPr lang="fr-FR" dirty="0"/>
              <a:t> de </a:t>
            </a:r>
            <a:r>
              <a:rPr lang="fr-FR" dirty="0" err="1"/>
              <a:t>agravamento</a:t>
            </a:r>
            <a:r>
              <a:rPr lang="fr-FR" dirty="0"/>
              <a:t> e </a:t>
            </a:r>
            <a:r>
              <a:rPr lang="fr-FR" dirty="0" err="1"/>
              <a:t>cronificação</a:t>
            </a:r>
            <a:r>
              <a:rPr lang="fr-FR" dirty="0"/>
              <a:t> de </a:t>
            </a:r>
            <a:r>
              <a:rPr lang="fr-FR" dirty="0" err="1"/>
              <a:t>cefaleias</a:t>
            </a:r>
            <a:r>
              <a:rPr lang="fr-FR" dirty="0"/>
              <a:t>, </a:t>
            </a:r>
            <a:r>
              <a:rPr lang="fr-FR" dirty="0" err="1"/>
              <a:t>bem</a:t>
            </a:r>
            <a:r>
              <a:rPr lang="fr-FR" dirty="0"/>
              <a:t> </a:t>
            </a:r>
            <a:r>
              <a:rPr lang="fr-FR" dirty="0" err="1"/>
              <a:t>como</a:t>
            </a:r>
            <a:r>
              <a:rPr lang="fr-FR" dirty="0"/>
              <a:t> do </a:t>
            </a:r>
            <a:r>
              <a:rPr lang="fr-FR" dirty="0" err="1"/>
              <a:t>aparecimento</a:t>
            </a:r>
            <a:r>
              <a:rPr lang="fr-FR" dirty="0"/>
              <a:t> de </a:t>
            </a:r>
            <a:r>
              <a:rPr lang="fr-FR" dirty="0" err="1"/>
              <a:t>cefaleia</a:t>
            </a:r>
            <a:r>
              <a:rPr lang="fr-FR" dirty="0"/>
              <a:t> </a:t>
            </a:r>
            <a:r>
              <a:rPr lang="fr-FR" dirty="0" err="1"/>
              <a:t>por</a:t>
            </a:r>
            <a:r>
              <a:rPr lang="fr-FR" dirty="0"/>
              <a:t> </a:t>
            </a:r>
            <a:r>
              <a:rPr lang="fr-FR" dirty="0" err="1"/>
              <a:t>abuso</a:t>
            </a:r>
            <a:r>
              <a:rPr lang="fr-FR" dirty="0"/>
              <a:t> </a:t>
            </a:r>
            <a:r>
              <a:rPr lang="fr-FR" dirty="0" err="1"/>
              <a:t>medicamentoso</a:t>
            </a:r>
            <a:endParaRPr lang="fr-FR" dirty="0"/>
          </a:p>
          <a:p>
            <a:pPr lvl="1"/>
            <a:r>
              <a:rPr lang="fr-FR" dirty="0" err="1"/>
              <a:t>Aumento</a:t>
            </a:r>
            <a:r>
              <a:rPr lang="fr-FR" dirty="0"/>
              <a:t> (</a:t>
            </a:r>
            <a:r>
              <a:rPr lang="fr-FR" dirty="0" err="1"/>
              <a:t>evitável</a:t>
            </a:r>
            <a:r>
              <a:rPr lang="fr-FR" dirty="0"/>
              <a:t>) da </a:t>
            </a:r>
            <a:r>
              <a:rPr lang="fr-FR" dirty="0" err="1"/>
              <a:t>incapacidade</a:t>
            </a:r>
            <a:r>
              <a:rPr lang="fr-FR" dirty="0"/>
              <a:t> e dos </a:t>
            </a:r>
            <a:r>
              <a:rPr lang="fr-FR" dirty="0" err="1"/>
              <a:t>custos</a:t>
            </a:r>
            <a:r>
              <a:rPr lang="fr-FR" dirty="0"/>
              <a:t> </a:t>
            </a:r>
            <a:r>
              <a:rPr lang="fr-FR" dirty="0" err="1"/>
              <a:t>associados</a:t>
            </a:r>
            <a:r>
              <a:rPr lang="fr-FR" dirty="0"/>
              <a:t> </a:t>
            </a:r>
            <a:r>
              <a:rPr lang="fr-FR" dirty="0" err="1"/>
              <a:t>às</a:t>
            </a:r>
            <a:r>
              <a:rPr lang="fr-FR" dirty="0"/>
              <a:t> </a:t>
            </a:r>
            <a:r>
              <a:rPr lang="fr-FR" dirty="0" err="1"/>
              <a:t>cefaleias</a:t>
            </a:r>
            <a:r>
              <a:rPr lang="fr-FR" dirty="0"/>
              <a:t> </a:t>
            </a:r>
            <a:r>
              <a:rPr lang="fr-FR" dirty="0" err="1"/>
              <a:t>primárias</a:t>
            </a:r>
            <a:endParaRPr lang="fr-FR" dirty="0"/>
          </a:p>
          <a:p>
            <a:endParaRPr lang="fr-FR" dirty="0"/>
          </a:p>
        </p:txBody>
      </p:sp>
      <p:sp>
        <p:nvSpPr>
          <p:cNvPr id="4" name="Seta para Baixo 3">
            <a:extLst>
              <a:ext uri="{FF2B5EF4-FFF2-40B4-BE49-F238E27FC236}">
                <a16:creationId xmlns:a16="http://schemas.microsoft.com/office/drawing/2014/main" id="{5C873CB9-8944-E34B-9FF2-553D62C82C7D}"/>
              </a:ext>
            </a:extLst>
          </p:cNvPr>
          <p:cNvSpPr/>
          <p:nvPr/>
        </p:nvSpPr>
        <p:spPr>
          <a:xfrm>
            <a:off x="5160580" y="4088524"/>
            <a:ext cx="1145628" cy="1008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72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A97F1-C873-B743-8F92-A11D41A0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Diagnóstico</a:t>
            </a:r>
            <a:r>
              <a:rPr lang="fr-FR" dirty="0"/>
              <a:t> de </a:t>
            </a:r>
            <a:r>
              <a:rPr lang="fr-FR" dirty="0" err="1"/>
              <a:t>cefaleias</a:t>
            </a:r>
            <a:endParaRPr lang="fr-FR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FC7059-E021-474C-8A37-5497DE37B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678318"/>
          </a:xfrm>
        </p:spPr>
        <p:txBody>
          <a:bodyPr/>
          <a:lstStyle/>
          <a:p>
            <a:r>
              <a:rPr lang="fr-FR" dirty="0" err="1"/>
              <a:t>Feito</a:t>
            </a:r>
            <a:r>
              <a:rPr lang="fr-FR" dirty="0"/>
              <a:t> </a:t>
            </a:r>
            <a:r>
              <a:rPr lang="fr-FR" dirty="0" err="1"/>
              <a:t>pelo</a:t>
            </a:r>
            <a:r>
              <a:rPr lang="fr-FR" dirty="0"/>
              <a:t> </a:t>
            </a:r>
            <a:r>
              <a:rPr lang="fr-FR" dirty="0" err="1"/>
              <a:t>clínico</a:t>
            </a:r>
            <a:r>
              <a:rPr lang="fr-FR" dirty="0"/>
              <a:t> </a:t>
            </a:r>
            <a:r>
              <a:rPr lang="fr-FR" dirty="0" err="1"/>
              <a:t>utilizando</a:t>
            </a:r>
            <a:r>
              <a:rPr lang="fr-FR" dirty="0"/>
              <a:t> </a:t>
            </a:r>
            <a:r>
              <a:rPr lang="fr-FR" dirty="0" err="1"/>
              <a:t>critérios</a:t>
            </a:r>
            <a:r>
              <a:rPr lang="fr-FR" dirty="0"/>
              <a:t> de </a:t>
            </a:r>
            <a:r>
              <a:rPr lang="fr-FR" dirty="0" err="1"/>
              <a:t>diagnóstico</a:t>
            </a:r>
            <a:r>
              <a:rPr lang="fr-FR" dirty="0"/>
              <a:t> da International Classification of </a:t>
            </a:r>
            <a:r>
              <a:rPr lang="fr-FR" dirty="0" err="1"/>
              <a:t>Headache</a:t>
            </a:r>
            <a:r>
              <a:rPr lang="fr-FR" dirty="0"/>
              <a:t> </a:t>
            </a:r>
            <a:r>
              <a:rPr lang="fr-FR" dirty="0" err="1"/>
              <a:t>Disorders</a:t>
            </a:r>
            <a:r>
              <a:rPr lang="fr-FR" dirty="0"/>
              <a:t> 3rd Edition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ECD41A-4A6C-FA43-BD2D-ED7E86E4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930" y="3034318"/>
            <a:ext cx="6674069" cy="322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1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ADDF8-D142-0B45-9589-9D52D8F7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Objectivo</a:t>
            </a:r>
            <a:r>
              <a:rPr lang="fr-FR" dirty="0"/>
              <a:t> do </a:t>
            </a:r>
            <a:r>
              <a:rPr lang="fr-FR" dirty="0" err="1"/>
              <a:t>projecto</a:t>
            </a:r>
            <a:endParaRPr lang="fr-FR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6EBA47F-9BE5-1947-88C2-5E46641E4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Criar</a:t>
            </a:r>
            <a:r>
              <a:rPr lang="fr-FR" b="1" dirty="0"/>
              <a:t> </a:t>
            </a:r>
            <a:r>
              <a:rPr lang="fr-FR" b="1" dirty="0" err="1"/>
              <a:t>uma</a:t>
            </a:r>
            <a:r>
              <a:rPr lang="fr-FR" b="1" dirty="0"/>
              <a:t> </a:t>
            </a:r>
            <a:r>
              <a:rPr lang="fr-FR" b="1" dirty="0" err="1"/>
              <a:t>plataforma</a:t>
            </a:r>
            <a:r>
              <a:rPr lang="fr-FR" b="1" dirty="0"/>
              <a:t> que </a:t>
            </a:r>
            <a:r>
              <a:rPr lang="fr-FR" b="1" dirty="0" err="1"/>
              <a:t>permita</a:t>
            </a:r>
            <a:r>
              <a:rPr lang="fr-FR" b="1" dirty="0"/>
              <a:t> o </a:t>
            </a:r>
            <a:r>
              <a:rPr lang="fr-FR" b="1" dirty="0" err="1"/>
              <a:t>diagnóstico</a:t>
            </a:r>
            <a:r>
              <a:rPr lang="fr-FR" b="1" dirty="0"/>
              <a:t> </a:t>
            </a:r>
            <a:r>
              <a:rPr lang="fr-FR" b="1" dirty="0" err="1"/>
              <a:t>precoce</a:t>
            </a:r>
            <a:r>
              <a:rPr lang="fr-FR" b="1" dirty="0"/>
              <a:t> e </a:t>
            </a:r>
            <a:r>
              <a:rPr lang="fr-FR" b="1" dirty="0" err="1"/>
              <a:t>tratamento</a:t>
            </a:r>
            <a:r>
              <a:rPr lang="fr-FR" b="1" dirty="0"/>
              <a:t> </a:t>
            </a:r>
            <a:r>
              <a:rPr lang="fr-FR" b="1" dirty="0" err="1"/>
              <a:t>adequado</a:t>
            </a:r>
            <a:r>
              <a:rPr lang="fr-FR" b="1" dirty="0"/>
              <a:t> </a:t>
            </a:r>
            <a:r>
              <a:rPr lang="fr-FR" b="1" dirty="0" err="1"/>
              <a:t>das</a:t>
            </a:r>
            <a:r>
              <a:rPr lang="fr-FR" b="1" dirty="0"/>
              <a:t> </a:t>
            </a:r>
            <a:r>
              <a:rPr lang="fr-FR" b="1" dirty="0" err="1"/>
              <a:t>principais</a:t>
            </a:r>
            <a:r>
              <a:rPr lang="fr-FR" b="1" dirty="0"/>
              <a:t> </a:t>
            </a:r>
            <a:r>
              <a:rPr lang="fr-FR" b="1" dirty="0" err="1"/>
              <a:t>cefaleias</a:t>
            </a:r>
            <a:r>
              <a:rPr lang="fr-FR" b="1" dirty="0"/>
              <a:t> </a:t>
            </a:r>
            <a:r>
              <a:rPr lang="fr-FR" b="1" dirty="0" err="1"/>
              <a:t>primárias</a:t>
            </a:r>
            <a:r>
              <a:rPr lang="fr-F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541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6C0CC-5B70-8340-9FDD-668EFDAA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Cefaleias</a:t>
            </a:r>
            <a:r>
              <a:rPr lang="fr-FR" dirty="0"/>
              <a:t> a </a:t>
            </a:r>
            <a:r>
              <a:rPr lang="fr-FR" dirty="0" err="1"/>
              <a:t>diagnosticar</a:t>
            </a:r>
            <a:endParaRPr lang="fr-FR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7F3F6F-1CCA-0D43-B274-7FE5AE7A1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pt-PT" sz="2800" dirty="0"/>
              <a:t>Enxaqueca episódica sem aura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PT" sz="2800" dirty="0"/>
              <a:t>Enxaqueca crónica sem aura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PT" sz="2800" dirty="0"/>
              <a:t>Enxaqueca episódica com aura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PT" sz="2800" dirty="0"/>
              <a:t>Enxaqueca crónica com aura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PT" sz="2800" dirty="0"/>
              <a:t>Cefaleia tipo tensão infrequente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PT" sz="2800" dirty="0"/>
              <a:t>Cefaleia tipo tensão frequente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PT" sz="2800" dirty="0"/>
              <a:t>Cefaleia tipo tensão crónica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PT" sz="2800" dirty="0"/>
              <a:t>Cefaleia por abuso medicamentoso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PT" sz="2800" dirty="0"/>
              <a:t>Nevralgia do </a:t>
            </a:r>
            <a:r>
              <a:rPr lang="pt-PT" sz="2800" dirty="0" err="1"/>
              <a:t>trigémio</a:t>
            </a:r>
            <a:endParaRPr lang="pt-PT" sz="2800" dirty="0"/>
          </a:p>
          <a:p>
            <a:pPr marL="342900" lvl="0" indent="-342900">
              <a:buFont typeface="+mj-lt"/>
              <a:buAutoNum type="arabicPeriod"/>
            </a:pPr>
            <a:r>
              <a:rPr lang="pt-PT" sz="2800" dirty="0"/>
              <a:t>Cefaleia em Salvas Episódica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PT" sz="2800" dirty="0"/>
              <a:t>Cefaleia em Salvas Crónica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PT" sz="2800" dirty="0"/>
              <a:t>Outras</a:t>
            </a:r>
          </a:p>
        </p:txBody>
      </p:sp>
    </p:spTree>
    <p:extLst>
      <p:ext uri="{BB962C8B-B14F-4D97-AF65-F5344CB8AC3E}">
        <p14:creationId xmlns:p14="http://schemas.microsoft.com/office/powerpoint/2010/main" val="303004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F8CFC-DE42-094D-AC2D-7A890F04CA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95388"/>
            <a:ext cx="3173413" cy="1411287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Desenho</a:t>
            </a:r>
            <a:r>
              <a:rPr lang="fr-FR" dirty="0">
                <a:solidFill>
                  <a:schemeClr val="tx1"/>
                </a:solidFill>
              </a:rPr>
              <a:t> do </a:t>
            </a:r>
            <a:r>
              <a:rPr lang="fr-FR" dirty="0" err="1">
                <a:solidFill>
                  <a:schemeClr val="tx1"/>
                </a:solidFill>
              </a:rPr>
              <a:t>estudo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preliminar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EA7C98AA-4402-454F-806D-CF908A0C097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820678" y="817398"/>
            <a:ext cx="4550644" cy="55816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3769756-3EC1-7A45-8956-E6742ACB25C8}"/>
              </a:ext>
            </a:extLst>
          </p:cNvPr>
          <p:cNvSpPr txBox="1"/>
          <p:nvPr/>
        </p:nvSpPr>
        <p:spPr>
          <a:xfrm>
            <a:off x="8555421" y="945931"/>
            <a:ext cx="32792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Critérios de Inclusão</a:t>
            </a:r>
          </a:p>
          <a:p>
            <a:pPr lvl="0"/>
            <a:r>
              <a:rPr lang="pt-PT" dirty="0"/>
              <a:t>Doentes &gt;18 anos</a:t>
            </a:r>
          </a:p>
          <a:p>
            <a:pPr lvl="0"/>
            <a:r>
              <a:rPr lang="pt-PT" dirty="0"/>
              <a:t>Doentes com cefaleia primária</a:t>
            </a:r>
          </a:p>
          <a:p>
            <a:pPr lvl="0"/>
            <a:r>
              <a:rPr lang="pt-PT" dirty="0"/>
              <a:t>Não diagnosticados previamente por Neurologista</a:t>
            </a:r>
          </a:p>
          <a:p>
            <a:pPr lvl="0"/>
            <a:endParaRPr lang="pt-PT" dirty="0"/>
          </a:p>
          <a:p>
            <a:r>
              <a:rPr lang="pt-PT" b="1" dirty="0"/>
              <a:t>Critérios de Exclusão</a:t>
            </a:r>
          </a:p>
          <a:p>
            <a:pPr lvl="0"/>
            <a:r>
              <a:rPr lang="pt-PT" dirty="0"/>
              <a:t>Doentes que não usam o telemóvel frequentemente</a:t>
            </a:r>
          </a:p>
          <a:p>
            <a:pPr lvl="0"/>
            <a:r>
              <a:rPr lang="pt-PT" dirty="0"/>
              <a:t>Doentes que não sabem ler ou escrever em português</a:t>
            </a:r>
          </a:p>
          <a:p>
            <a:pPr lvl="0"/>
            <a:r>
              <a:rPr lang="pt-PT" dirty="0"/>
              <a:t>Doentes que não estejam dispostos a assinar consentimento informado</a:t>
            </a:r>
          </a:p>
          <a:p>
            <a:pPr lvl="0"/>
            <a:endParaRPr lang="pt-PT" dirty="0"/>
          </a:p>
          <a:p>
            <a:pPr lvl="0"/>
            <a:r>
              <a:rPr lang="pt-PT" dirty="0"/>
              <a:t>(não utilizadores de </a:t>
            </a:r>
            <a:r>
              <a:rPr lang="pt-PT" dirty="0" err="1"/>
              <a:t>Android</a:t>
            </a:r>
            <a:r>
              <a:rPr lang="pt-PT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53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E0C28-C095-594D-BFAD-17C87659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Recrutamento</a:t>
            </a:r>
            <a:endParaRPr lang="fr-FR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0E8D5513-51EC-564C-8C19-CDD123811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991" y="1992036"/>
            <a:ext cx="7277974" cy="457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9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E72AE-A523-EE49-8DA2-167BECC2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Diário</a:t>
            </a:r>
            <a:r>
              <a:rPr lang="fr-FR" dirty="0"/>
              <a:t> de </a:t>
            </a:r>
            <a:r>
              <a:rPr lang="fr-FR" dirty="0" err="1"/>
              <a:t>enxaquecas</a:t>
            </a:r>
            <a:r>
              <a:rPr lang="fr-FR" dirty="0"/>
              <a:t> </a:t>
            </a:r>
            <a:r>
              <a:rPr lang="fr-FR" dirty="0" err="1"/>
              <a:t>neste</a:t>
            </a:r>
            <a:r>
              <a:rPr lang="fr-FR" dirty="0"/>
              <a:t> </a:t>
            </a:r>
            <a:r>
              <a:rPr lang="fr-FR" dirty="0" err="1"/>
              <a:t>momento</a:t>
            </a:r>
            <a:endParaRPr lang="fr-FR" dirty="0"/>
          </a:p>
        </p:txBody>
      </p:sp>
      <p:pic>
        <p:nvPicPr>
          <p:cNvPr id="1025" name="Picture 1" descr="page34image17758640">
            <a:extLst>
              <a:ext uri="{FF2B5EF4-FFF2-40B4-BE49-F238E27FC236}">
                <a16:creationId xmlns:a16="http://schemas.microsoft.com/office/drawing/2014/main" id="{CA54362C-8877-AC4C-8BD1-11A66355B5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613" y="1928976"/>
            <a:ext cx="3058773" cy="469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3441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{7307A1B1-93B9-3C4C-B798-E23809401E45}tf10001123</Template>
  <TotalTime>159</TotalTime>
  <Words>525</Words>
  <Application>Microsoft Macintosh PowerPoint</Application>
  <PresentationFormat>Ecrã Panorâmico</PresentationFormat>
  <Paragraphs>83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8" baseType="lpstr">
      <vt:lpstr>Gill Sans MT</vt:lpstr>
      <vt:lpstr>Wingdings 2</vt:lpstr>
      <vt:lpstr>Dividendo</vt:lpstr>
      <vt:lpstr>My HEALTH DIARY</vt:lpstr>
      <vt:lpstr>Cefaleias Primárias (benignas)</vt:lpstr>
      <vt:lpstr>Acesso aos cuidados de saúde e consulta de cefaleias</vt:lpstr>
      <vt:lpstr>Diagnóstico de cefaleias</vt:lpstr>
      <vt:lpstr>Objectivo do projecto</vt:lpstr>
      <vt:lpstr>Cefaleias a diagnosticar</vt:lpstr>
      <vt:lpstr>Desenho do estudo (preliminar)</vt:lpstr>
      <vt:lpstr>Recrutamento</vt:lpstr>
      <vt:lpstr>Diário de enxaquecas neste momento</vt:lpstr>
      <vt:lpstr>Diário de enxaquecas neste momento</vt:lpstr>
      <vt:lpstr>Adaptações a realizar</vt:lpstr>
      <vt:lpstr>Perfil do doente</vt:lpstr>
      <vt:lpstr>Método de Diagnóstico</vt:lpstr>
      <vt:lpstr>Diário de diagnóstico</vt:lpstr>
      <vt:lpstr>Questionários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HEALTH DIARY</dc:title>
  <dc:creator>Axel Ferreira</dc:creator>
  <cp:lastModifiedBy>Axel Ferreira</cp:lastModifiedBy>
  <cp:revision>15</cp:revision>
  <dcterms:created xsi:type="dcterms:W3CDTF">2022-04-15T15:20:28Z</dcterms:created>
  <dcterms:modified xsi:type="dcterms:W3CDTF">2022-04-15T17:59:33Z</dcterms:modified>
</cp:coreProperties>
</file>