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3" Type="http://schemas.openxmlformats.org/officeDocument/2006/relationships/slide" Target="slides/slide8.xml"/><Relationship Id="rId1" Type="http://schemas.openxmlformats.org/officeDocument/2006/relationships/theme" Target="theme/theme3.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2" name="Shape 1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1154954" y="1447800"/>
            <a:ext cx="8825657" cy="3329580"/>
          </a:xfrm>
          <a:prstGeom prst="rect">
            <a:avLst/>
          </a:prstGeom>
          <a:noFill/>
          <a:ln>
            <a:noFill/>
          </a:ln>
        </p:spPr>
        <p:txBody>
          <a:bodyPr anchorCtr="0" anchor="b" bIns="91425" lIns="91425" rIns="91425" tIns="91425"/>
          <a:lstStyle>
            <a:lvl1pPr indent="0" marL="0" marR="0" rtl="0" algn="l">
              <a:spcBef>
                <a:spcPts val="0"/>
              </a:spcBef>
              <a:buClr>
                <a:schemeClr val="lt2"/>
              </a:buClr>
              <a:buFont typeface="Quest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8" name="Shape 18"/>
          <p:cNvSpPr txBox="1"/>
          <p:nvPr>
            <p:ph idx="1" type="subTitle"/>
          </p:nvPr>
        </p:nvSpPr>
        <p:spPr>
          <a:xfrm>
            <a:off x="1154954" y="4777380"/>
            <a:ext cx="8825657" cy="861420"/>
          </a:xfrm>
          <a:prstGeom prst="rect">
            <a:avLst/>
          </a:prstGeom>
          <a:noFill/>
          <a:ln>
            <a:noFill/>
          </a:ln>
        </p:spPr>
        <p:txBody>
          <a:bodyPr anchorCtr="0" anchor="t" bIns="91425" lIns="91425" rIns="91425" tIns="91425"/>
          <a:lstStyle>
            <a:lvl1pPr indent="0" marL="0" marR="0" rtl="0" algn="l">
              <a:spcBef>
                <a:spcPts val="1000"/>
              </a:spcBef>
              <a:spcAft>
                <a:spcPts val="0"/>
              </a:spcAft>
              <a:buClr>
                <a:srgbClr val="86D1D8"/>
              </a:buClr>
              <a:buFont typeface="Noto Symbol"/>
              <a:buNone/>
              <a:defRPr/>
            </a:lvl1pPr>
            <a:lvl2pPr indent="0" marL="457200" marR="0" rtl="0" algn="ctr">
              <a:spcBef>
                <a:spcPts val="1000"/>
              </a:spcBef>
              <a:spcAft>
                <a:spcPts val="0"/>
              </a:spcAft>
              <a:buClr>
                <a:srgbClr val="86D1D8"/>
              </a:buClr>
              <a:buFont typeface="Noto Symbol"/>
              <a:buNone/>
              <a:defRPr/>
            </a:lvl2pPr>
            <a:lvl3pPr indent="0" marL="914400" marR="0" rtl="0" algn="ctr">
              <a:spcBef>
                <a:spcPts val="1000"/>
              </a:spcBef>
              <a:spcAft>
                <a:spcPts val="0"/>
              </a:spcAft>
              <a:buClr>
                <a:srgbClr val="86D1D8"/>
              </a:buClr>
              <a:buFont typeface="Noto Symbol"/>
              <a:buNone/>
              <a:defRPr/>
            </a:lvl3pPr>
            <a:lvl4pPr indent="0" marL="1371600" marR="0" rtl="0" algn="ctr">
              <a:spcBef>
                <a:spcPts val="1000"/>
              </a:spcBef>
              <a:spcAft>
                <a:spcPts val="0"/>
              </a:spcAft>
              <a:buClr>
                <a:srgbClr val="86D1D8"/>
              </a:buClr>
              <a:buFont typeface="Noto Symbol"/>
              <a:buNone/>
              <a:defRPr/>
            </a:lvl4pPr>
            <a:lvl5pPr indent="0" marL="1828800" marR="0" rtl="0" algn="ctr">
              <a:spcBef>
                <a:spcPts val="1000"/>
              </a:spcBef>
              <a:spcAft>
                <a:spcPts val="0"/>
              </a:spcAft>
              <a:buClr>
                <a:srgbClr val="86D1D8"/>
              </a:buClr>
              <a:buFont typeface="Noto Symbol"/>
              <a:buNone/>
              <a:defRPr/>
            </a:lvl5pPr>
            <a:lvl6pPr indent="0" marL="2286000" marR="0" rtl="0" algn="ctr">
              <a:spcBef>
                <a:spcPts val="1000"/>
              </a:spcBef>
              <a:spcAft>
                <a:spcPts val="0"/>
              </a:spcAft>
              <a:buClr>
                <a:srgbClr val="86D1D8"/>
              </a:buClr>
              <a:buFont typeface="Noto Symbol"/>
              <a:buNone/>
              <a:defRPr/>
            </a:lvl6pPr>
            <a:lvl7pPr indent="0" marL="2743200" marR="0" rtl="0" algn="ctr">
              <a:spcBef>
                <a:spcPts val="1000"/>
              </a:spcBef>
              <a:spcAft>
                <a:spcPts val="0"/>
              </a:spcAft>
              <a:buClr>
                <a:srgbClr val="86D1D8"/>
              </a:buClr>
              <a:buFont typeface="Noto Symbol"/>
              <a:buNone/>
              <a:defRPr/>
            </a:lvl7pPr>
            <a:lvl8pPr indent="0" marL="3200400" marR="0" rtl="0" algn="ctr">
              <a:spcBef>
                <a:spcPts val="1000"/>
              </a:spcBef>
              <a:spcAft>
                <a:spcPts val="0"/>
              </a:spcAft>
              <a:buClr>
                <a:srgbClr val="86D1D8"/>
              </a:buClr>
              <a:buFont typeface="Noto Symbol"/>
              <a:buNone/>
              <a:defRPr/>
            </a:lvl8pPr>
            <a:lvl9pPr indent="0" marL="3657600" marR="0" rtl="0" algn="ctr">
              <a:spcBef>
                <a:spcPts val="1000"/>
              </a:spcBef>
              <a:spcAft>
                <a:spcPts val="0"/>
              </a:spcAft>
              <a:buClr>
                <a:srgbClr val="86D1D8"/>
              </a:buClr>
              <a:buFont typeface="Noto Symbol"/>
              <a:buNone/>
              <a:defRPr/>
            </a:lvl9pPr>
          </a:lstStyle>
          <a:p/>
        </p:txBody>
      </p:sp>
      <p:sp>
        <p:nvSpPr>
          <p:cNvPr id="19" name="Shape 19"/>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73" name="Shape 73"/>
        <p:cNvGrpSpPr/>
        <p:nvPr/>
      </p:nvGrpSpPr>
      <p:grpSpPr>
        <a:xfrm>
          <a:off x="0" y="0"/>
          <a:ext cx="0" cy="0"/>
          <a:chOff x="0" y="0"/>
          <a:chExt cx="0" cy="0"/>
        </a:xfrm>
      </p:grpSpPr>
      <p:sp>
        <p:nvSpPr>
          <p:cNvPr id="74" name="Shape 74"/>
          <p:cNvSpPr txBox="1"/>
          <p:nvPr>
            <p:ph type="title"/>
          </p:nvPr>
        </p:nvSpPr>
        <p:spPr>
          <a:xfrm>
            <a:off x="1154955" y="4800587"/>
            <a:ext cx="8825657"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p:nvPr>
            <p:ph idx="2" type="pic"/>
          </p:nvPr>
        </p:nvSpPr>
        <p:spPr>
          <a:xfrm>
            <a:off x="1154954" y="685800"/>
            <a:ext cx="8825657" cy="3640666"/>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Questrial"/>
              <a:buNone/>
              <a:defRPr/>
            </a:lvl1pPr>
            <a:lvl2pPr indent="0" marL="457200" marR="0" rtl="0" algn="l">
              <a:spcBef>
                <a:spcPts val="0"/>
              </a:spcBef>
              <a:buClr>
                <a:schemeClr val="lt1"/>
              </a:buClr>
              <a:buFont typeface="Questrial"/>
              <a:buNone/>
              <a:defRPr/>
            </a:lvl2pPr>
            <a:lvl3pPr indent="0" marL="914400" marR="0" rtl="0" algn="l">
              <a:spcBef>
                <a:spcPts val="0"/>
              </a:spcBef>
              <a:buClr>
                <a:schemeClr val="lt1"/>
              </a:buClr>
              <a:buFont typeface="Questrial"/>
              <a:buNone/>
              <a:defRPr/>
            </a:lvl3pPr>
            <a:lvl4pPr indent="0" marL="1371600" marR="0" rtl="0" algn="l">
              <a:spcBef>
                <a:spcPts val="0"/>
              </a:spcBef>
              <a:buClr>
                <a:schemeClr val="lt1"/>
              </a:buClr>
              <a:buFont typeface="Questrial"/>
              <a:buNone/>
              <a:defRPr/>
            </a:lvl4pPr>
            <a:lvl5pPr indent="0" marL="1828800" marR="0" rtl="0" algn="l">
              <a:spcBef>
                <a:spcPts val="0"/>
              </a:spcBef>
              <a:buClr>
                <a:schemeClr val="lt1"/>
              </a:buClr>
              <a:buFont typeface="Questrial"/>
              <a:buNone/>
              <a:defRPr/>
            </a:lvl5pPr>
            <a:lvl6pPr indent="0" marL="2286000" marR="0" rtl="0" algn="l">
              <a:spcBef>
                <a:spcPts val="0"/>
              </a:spcBef>
              <a:buClr>
                <a:schemeClr val="lt1"/>
              </a:buClr>
              <a:buFont typeface="Questrial"/>
              <a:buNone/>
              <a:defRPr/>
            </a:lvl6pPr>
            <a:lvl7pPr indent="0" marL="2743200" marR="0" rtl="0" algn="l">
              <a:spcBef>
                <a:spcPts val="0"/>
              </a:spcBef>
              <a:buClr>
                <a:schemeClr val="lt1"/>
              </a:buClr>
              <a:buFont typeface="Questrial"/>
              <a:buNone/>
              <a:defRPr/>
            </a:lvl7pPr>
            <a:lvl8pPr indent="0" marL="3200400" marR="0" rtl="0" algn="l">
              <a:spcBef>
                <a:spcPts val="0"/>
              </a:spcBef>
              <a:buClr>
                <a:schemeClr val="lt1"/>
              </a:buClr>
              <a:buFont typeface="Questrial"/>
              <a:buNone/>
              <a:defRPr/>
            </a:lvl8pPr>
            <a:lvl9pPr indent="0" marL="3657600" marR="0" rtl="0" algn="l">
              <a:spcBef>
                <a:spcPts val="0"/>
              </a:spcBef>
              <a:buClr>
                <a:schemeClr val="lt1"/>
              </a:buClr>
              <a:buFont typeface="Questrial"/>
              <a:buNone/>
              <a:defRPr/>
            </a:lvl9pPr>
          </a:lstStyle>
          <a:p/>
        </p:txBody>
      </p:sp>
      <p:sp>
        <p:nvSpPr>
          <p:cNvPr id="76" name="Shape 76"/>
          <p:cNvSpPr txBox="1"/>
          <p:nvPr>
            <p:ph idx="1" type="body"/>
          </p:nvPr>
        </p:nvSpPr>
        <p:spPr>
          <a:xfrm>
            <a:off x="1154955" y="5367325"/>
            <a:ext cx="8825655" cy="493711"/>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77" name="Shape 77"/>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9" name="Shape 7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0" name="Shape 80"/>
        <p:cNvGrpSpPr/>
        <p:nvPr/>
      </p:nvGrpSpPr>
      <p:grpSpPr>
        <a:xfrm>
          <a:off x="0" y="0"/>
          <a:ext cx="0" cy="0"/>
          <a:chOff x="0" y="0"/>
          <a:chExt cx="0" cy="0"/>
        </a:xfrm>
      </p:grpSpPr>
      <p:sp>
        <p:nvSpPr>
          <p:cNvPr id="81" name="Shape 81"/>
          <p:cNvSpPr txBox="1"/>
          <p:nvPr>
            <p:ph type="title"/>
          </p:nvPr>
        </p:nvSpPr>
        <p:spPr>
          <a:xfrm>
            <a:off x="1154954" y="1447800"/>
            <a:ext cx="8825659" cy="19811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2" name="Shape 82"/>
          <p:cNvSpPr txBox="1"/>
          <p:nvPr>
            <p:ph idx="1" type="body"/>
          </p:nvPr>
        </p:nvSpPr>
        <p:spPr>
          <a:xfrm>
            <a:off x="1154954" y="3657600"/>
            <a:ext cx="8825659" cy="2362200"/>
          </a:xfrm>
          <a:prstGeom prst="rect">
            <a:avLst/>
          </a:prstGeom>
          <a:noFill/>
          <a:ln>
            <a:noFill/>
          </a:ln>
        </p:spPr>
        <p:txBody>
          <a:bodyPr anchorCtr="0" anchor="ctr"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83" name="Shape 8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4" name="Shape 8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5" name="Shape 8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86" name="Shape 86"/>
        <p:cNvGrpSpPr/>
        <p:nvPr/>
      </p:nvGrpSpPr>
      <p:grpSpPr>
        <a:xfrm>
          <a:off x="0" y="0"/>
          <a:ext cx="0" cy="0"/>
          <a:chOff x="0" y="0"/>
          <a:chExt cx="0" cy="0"/>
        </a:xfrm>
      </p:grpSpPr>
      <p:sp>
        <p:nvSpPr>
          <p:cNvPr id="87" name="Shape 87"/>
          <p:cNvSpPr txBox="1"/>
          <p:nvPr>
            <p:ph type="title"/>
          </p:nvPr>
        </p:nvSpPr>
        <p:spPr>
          <a:xfrm>
            <a:off x="1574800" y="1447800"/>
            <a:ext cx="7999315" cy="232337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8" name="Shape 88"/>
          <p:cNvSpPr txBox="1"/>
          <p:nvPr>
            <p:ph idx="1" type="body"/>
          </p:nvPr>
        </p:nvSpPr>
        <p:spPr>
          <a:xfrm>
            <a:off x="1930400" y="3771173"/>
            <a:ext cx="7279649" cy="342174"/>
          </a:xfrm>
          <a:prstGeom prst="rect">
            <a:avLst/>
          </a:prstGeom>
          <a:noFill/>
          <a:ln>
            <a:noFill/>
          </a:ln>
        </p:spPr>
        <p:txBody>
          <a:bodyPr anchorCtr="0" anchor="t" bIns="91425" lIns="91425" rIns="91425" tIns="91425"/>
          <a:lstStyle>
            <a:lvl1pPr indent="0" marL="0" rtl="0">
              <a:spcBef>
                <a:spcPts val="0"/>
              </a:spcBef>
              <a:buClr>
                <a:srgbClr val="86D1D8"/>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89" name="Shape 89"/>
          <p:cNvSpPr txBox="1"/>
          <p:nvPr>
            <p:ph idx="2" type="body"/>
          </p:nvPr>
        </p:nvSpPr>
        <p:spPr>
          <a:xfrm>
            <a:off x="1154954" y="4350657"/>
            <a:ext cx="8825659" cy="1676399"/>
          </a:xfrm>
          <a:prstGeom prst="rect">
            <a:avLst/>
          </a:prstGeom>
          <a:noFill/>
          <a:ln>
            <a:noFill/>
          </a:ln>
        </p:spPr>
        <p:txBody>
          <a:bodyPr anchorCtr="0" anchor="ctr"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90" name="Shape 90"/>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1" name="Shape 91"/>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2" name="Shape 9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
        <p:nvSpPr>
          <p:cNvPr id="93" name="Shape 93"/>
          <p:cNvSpPr txBox="1"/>
          <p:nvPr/>
        </p:nvSpPr>
        <p:spPr>
          <a:xfrm>
            <a:off x="898295" y="971253"/>
            <a:ext cx="801912" cy="196976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baseline="0" i="0" lang="en-US" sz="12200" u="none" cap="none" strike="noStrike">
                <a:solidFill>
                  <a:srgbClr val="86D1D8"/>
                </a:solidFill>
                <a:latin typeface="Arial"/>
                <a:ea typeface="Arial"/>
                <a:cs typeface="Arial"/>
                <a:sym typeface="Arial"/>
              </a:rPr>
              <a:t>“</a:t>
            </a:r>
          </a:p>
        </p:txBody>
      </p:sp>
      <p:sp>
        <p:nvSpPr>
          <p:cNvPr id="94" name="Shape 94"/>
          <p:cNvSpPr txBox="1"/>
          <p:nvPr/>
        </p:nvSpPr>
        <p:spPr>
          <a:xfrm>
            <a:off x="9330489" y="2613786"/>
            <a:ext cx="801912" cy="196976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baseline="0" i="0" lang="en-US" sz="12200" u="none" cap="none" strike="noStrike">
                <a:solidFill>
                  <a:srgbClr val="86D1D8"/>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95" name="Shape 95"/>
        <p:cNvGrpSpPr/>
        <p:nvPr/>
      </p:nvGrpSpPr>
      <p:grpSpPr>
        <a:xfrm>
          <a:off x="0" y="0"/>
          <a:ext cx="0" cy="0"/>
          <a:chOff x="0" y="0"/>
          <a:chExt cx="0" cy="0"/>
        </a:xfrm>
      </p:grpSpPr>
      <p:sp>
        <p:nvSpPr>
          <p:cNvPr id="96" name="Shape 96"/>
          <p:cNvSpPr txBox="1"/>
          <p:nvPr>
            <p:ph type="title"/>
          </p:nvPr>
        </p:nvSpPr>
        <p:spPr>
          <a:xfrm>
            <a:off x="1154954" y="3124200"/>
            <a:ext cx="8825659" cy="165318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1" type="body"/>
          </p:nvPr>
        </p:nvSpPr>
        <p:spPr>
          <a:xfrm>
            <a:off x="1154954" y="4777380"/>
            <a:ext cx="8825659" cy="860399"/>
          </a:xfrm>
          <a:prstGeom prst="rect">
            <a:avLst/>
          </a:prstGeom>
          <a:noFill/>
          <a:ln>
            <a:noFill/>
          </a:ln>
        </p:spPr>
        <p:txBody>
          <a:bodyPr anchorCtr="0" anchor="t" bIns="91425" lIns="91425" rIns="91425" tIns="91425"/>
          <a:lstStyle>
            <a:lvl1pPr indent="0" marL="0" rtl="0" algn="l">
              <a:spcBef>
                <a:spcPts val="0"/>
              </a:spcBef>
              <a:buClr>
                <a:srgbClr val="86D1D8"/>
              </a:buClr>
              <a:buFont typeface="Questrial"/>
              <a:buNone/>
              <a:defRPr/>
            </a:lvl1pPr>
            <a:lvl2pPr indent="0" marL="457200" rtl="0">
              <a:spcBef>
                <a:spcPts val="0"/>
              </a:spcBef>
              <a:buClr>
                <a:schemeClr val="lt1"/>
              </a:buClr>
              <a:buFont typeface="Questrial"/>
              <a:buNone/>
              <a:defRPr/>
            </a:lvl2pPr>
            <a:lvl3pPr indent="0" marL="914400" rtl="0">
              <a:spcBef>
                <a:spcPts val="0"/>
              </a:spcBef>
              <a:buClr>
                <a:schemeClr val="lt1"/>
              </a:buClr>
              <a:buFont typeface="Questrial"/>
              <a:buNone/>
              <a:defRPr/>
            </a:lvl3pPr>
            <a:lvl4pPr indent="0" marL="1371600" rtl="0">
              <a:spcBef>
                <a:spcPts val="0"/>
              </a:spcBef>
              <a:buClr>
                <a:schemeClr val="lt1"/>
              </a:buClr>
              <a:buFont typeface="Questrial"/>
              <a:buNone/>
              <a:defRPr/>
            </a:lvl4pPr>
            <a:lvl5pPr indent="0" marL="1828800" rtl="0">
              <a:spcBef>
                <a:spcPts val="0"/>
              </a:spcBef>
              <a:buClr>
                <a:schemeClr val="lt1"/>
              </a:buClr>
              <a:buFont typeface="Questrial"/>
              <a:buNone/>
              <a:defRPr/>
            </a:lvl5pPr>
            <a:lvl6pPr indent="0" marL="2286000" rtl="0">
              <a:spcBef>
                <a:spcPts val="0"/>
              </a:spcBef>
              <a:buClr>
                <a:schemeClr val="lt1"/>
              </a:buClr>
              <a:buFont typeface="Questrial"/>
              <a:buNone/>
              <a:defRPr/>
            </a:lvl6pPr>
            <a:lvl7pPr indent="0" marL="2743200" rtl="0">
              <a:spcBef>
                <a:spcPts val="0"/>
              </a:spcBef>
              <a:buClr>
                <a:schemeClr val="lt1"/>
              </a:buClr>
              <a:buFont typeface="Questrial"/>
              <a:buNone/>
              <a:defRPr/>
            </a:lvl7pPr>
            <a:lvl8pPr indent="0" marL="3200400" rtl="0">
              <a:spcBef>
                <a:spcPts val="0"/>
              </a:spcBef>
              <a:buClr>
                <a:schemeClr val="lt1"/>
              </a:buClr>
              <a:buFont typeface="Questrial"/>
              <a:buNone/>
              <a:defRPr/>
            </a:lvl8pPr>
            <a:lvl9pPr indent="0" marL="3657600" rtl="0">
              <a:spcBef>
                <a:spcPts val="0"/>
              </a:spcBef>
              <a:buClr>
                <a:schemeClr val="lt1"/>
              </a:buClr>
              <a:buFont typeface="Questrial"/>
              <a:buNone/>
              <a:defRPr/>
            </a:lvl9pPr>
          </a:lstStyle>
          <a:p/>
        </p:txBody>
      </p:sp>
      <p:sp>
        <p:nvSpPr>
          <p:cNvPr id="98" name="Shape 9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9" name="Shape 9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0" name="Shape 10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lumn">
    <p:spTree>
      <p:nvGrpSpPr>
        <p:cNvPr id="101" name="Shape 101"/>
        <p:cNvGrpSpPr/>
        <p:nvPr/>
      </p:nvGrpSpPr>
      <p:grpSpPr>
        <a:xfrm>
          <a:off x="0" y="0"/>
          <a:ext cx="0" cy="0"/>
          <a:chOff x="0" y="0"/>
          <a:chExt cx="0" cy="0"/>
        </a:xfrm>
      </p:grpSpPr>
      <p:sp>
        <p:nvSpPr>
          <p:cNvPr id="102" name="Shape 102"/>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x="632947" y="1981200"/>
            <a:ext cx="2946865" cy="576262"/>
          </a:xfrm>
          <a:prstGeom prst="rect">
            <a:avLst/>
          </a:prstGeom>
          <a:noFill/>
          <a:ln>
            <a:noFill/>
          </a:ln>
        </p:spPr>
        <p:txBody>
          <a:bodyPr anchorCtr="0" anchor="b" bIns="91425" lIns="91425" rIns="91425" tIns="91425"/>
          <a:lstStyle>
            <a:lvl1pPr indent="0" marL="0" rtl="0">
              <a:spcBef>
                <a:spcPts val="0"/>
              </a:spcBef>
              <a:buClr>
                <a:srgbClr val="86D1D8"/>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04" name="Shape 104"/>
          <p:cNvSpPr txBox="1"/>
          <p:nvPr>
            <p:ph idx="2" type="body"/>
          </p:nvPr>
        </p:nvSpPr>
        <p:spPr>
          <a:xfrm>
            <a:off x="652462" y="2667000"/>
            <a:ext cx="2927350" cy="3589337"/>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05" name="Shape 105"/>
          <p:cNvSpPr txBox="1"/>
          <p:nvPr>
            <p:ph idx="3" type="body"/>
          </p:nvPr>
        </p:nvSpPr>
        <p:spPr>
          <a:xfrm>
            <a:off x="3883658" y="1981200"/>
            <a:ext cx="2936241" cy="576262"/>
          </a:xfrm>
          <a:prstGeom prst="rect">
            <a:avLst/>
          </a:prstGeom>
          <a:noFill/>
          <a:ln>
            <a:noFill/>
          </a:ln>
        </p:spPr>
        <p:txBody>
          <a:bodyPr anchorCtr="0" anchor="b" bIns="91425" lIns="91425" rIns="91425" tIns="91425"/>
          <a:lstStyle>
            <a:lvl1pPr indent="0" marL="0" rtl="0">
              <a:spcBef>
                <a:spcPts val="0"/>
              </a:spcBef>
              <a:buClr>
                <a:srgbClr val="86D1D8"/>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06" name="Shape 106"/>
          <p:cNvSpPr txBox="1"/>
          <p:nvPr>
            <p:ph idx="4" type="body"/>
          </p:nvPr>
        </p:nvSpPr>
        <p:spPr>
          <a:xfrm>
            <a:off x="3873105" y="2667000"/>
            <a:ext cx="2946793" cy="3589337"/>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07" name="Shape 107"/>
          <p:cNvSpPr txBox="1"/>
          <p:nvPr>
            <p:ph idx="5" type="body"/>
          </p:nvPr>
        </p:nvSpPr>
        <p:spPr>
          <a:xfrm>
            <a:off x="7124700" y="1981200"/>
            <a:ext cx="2932112" cy="576262"/>
          </a:xfrm>
          <a:prstGeom prst="rect">
            <a:avLst/>
          </a:prstGeom>
          <a:noFill/>
          <a:ln>
            <a:noFill/>
          </a:ln>
        </p:spPr>
        <p:txBody>
          <a:bodyPr anchorCtr="0" anchor="b" bIns="91425" lIns="91425" rIns="91425" tIns="91425"/>
          <a:lstStyle>
            <a:lvl1pPr indent="0" marL="0" rtl="0">
              <a:spcBef>
                <a:spcPts val="0"/>
              </a:spcBef>
              <a:buClr>
                <a:srgbClr val="86D1D8"/>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08" name="Shape 108"/>
          <p:cNvSpPr txBox="1"/>
          <p:nvPr>
            <p:ph idx="6" type="body"/>
          </p:nvPr>
        </p:nvSpPr>
        <p:spPr>
          <a:xfrm>
            <a:off x="7124700" y="2667000"/>
            <a:ext cx="2932112" cy="3589337"/>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cxnSp>
        <p:nvCxnSpPr>
          <p:cNvPr id="109" name="Shape 109"/>
          <p:cNvCxnSpPr/>
          <p:nvPr/>
        </p:nvCxnSpPr>
        <p:spPr>
          <a:xfrm>
            <a:off x="3726142" y="2133600"/>
            <a:ext cx="0" cy="3962399"/>
          </a:xfrm>
          <a:prstGeom prst="straightConnector1">
            <a:avLst/>
          </a:prstGeom>
          <a:noFill/>
          <a:ln cap="flat" w="12700">
            <a:solidFill>
              <a:srgbClr val="86D1D8">
                <a:alpha val="40000"/>
              </a:srgbClr>
            </a:solidFill>
            <a:prstDash val="solid"/>
            <a:round/>
            <a:headEnd len="med" w="med" type="none"/>
            <a:tailEnd len="med" w="med" type="none"/>
          </a:ln>
        </p:spPr>
      </p:cxnSp>
      <p:cxnSp>
        <p:nvCxnSpPr>
          <p:cNvPr id="110" name="Shape 110"/>
          <p:cNvCxnSpPr/>
          <p:nvPr/>
        </p:nvCxnSpPr>
        <p:spPr>
          <a:xfrm>
            <a:off x="6962227" y="2133600"/>
            <a:ext cx="0" cy="3966881"/>
          </a:xfrm>
          <a:prstGeom prst="straightConnector1">
            <a:avLst/>
          </a:prstGeom>
          <a:noFill/>
          <a:ln cap="flat" w="12700">
            <a:solidFill>
              <a:srgbClr val="86D1D8">
                <a:alpha val="40000"/>
              </a:srgbClr>
            </a:solidFill>
            <a:prstDash val="solid"/>
            <a:round/>
            <a:headEnd len="med" w="med" type="none"/>
            <a:tailEnd len="med" w="med" type="none"/>
          </a:ln>
        </p:spPr>
      </p:cxnSp>
      <p:sp>
        <p:nvSpPr>
          <p:cNvPr id="111" name="Shape 111"/>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2" name="Shape 112"/>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3" name="Shape 11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 Column">
    <p:spTree>
      <p:nvGrpSpPr>
        <p:cNvPr id="114" name="Shape 114"/>
        <p:cNvGrpSpPr/>
        <p:nvPr/>
      </p:nvGrpSpPr>
      <p:grpSpPr>
        <a:xfrm>
          <a:off x="0" y="0"/>
          <a:ext cx="0" cy="0"/>
          <a:chOff x="0" y="0"/>
          <a:chExt cx="0" cy="0"/>
        </a:xfrm>
      </p:grpSpPr>
      <p:sp>
        <p:nvSpPr>
          <p:cNvPr id="115" name="Shape 115"/>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txBox="1"/>
          <p:nvPr>
            <p:ph idx="1" type="body"/>
          </p:nvPr>
        </p:nvSpPr>
        <p:spPr>
          <a:xfrm>
            <a:off x="652462" y="4250948"/>
            <a:ext cx="2940049" cy="576262"/>
          </a:xfrm>
          <a:prstGeom prst="rect">
            <a:avLst/>
          </a:prstGeom>
          <a:noFill/>
          <a:ln>
            <a:noFill/>
          </a:ln>
        </p:spPr>
        <p:txBody>
          <a:bodyPr anchorCtr="0" anchor="b" bIns="91425" lIns="91425" rIns="91425" tIns="91425"/>
          <a:lstStyle>
            <a:lvl1pPr indent="0" marL="0" rtl="0">
              <a:spcBef>
                <a:spcPts val="0"/>
              </a:spcBef>
              <a:buClr>
                <a:srgbClr val="86D1D8"/>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17" name="Shape 117"/>
          <p:cNvSpPr/>
          <p:nvPr>
            <p:ph idx="2" type="pic"/>
          </p:nvPr>
        </p:nvSpPr>
        <p:spPr>
          <a:xfrm>
            <a:off x="652462" y="2209800"/>
            <a:ext cx="2940049" cy="1524000"/>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Questrial"/>
              <a:buNone/>
              <a:defRPr/>
            </a:lvl1pPr>
            <a:lvl2pPr indent="0" marL="457200" marR="0" rtl="0" algn="l">
              <a:spcBef>
                <a:spcPts val="0"/>
              </a:spcBef>
              <a:buClr>
                <a:schemeClr val="lt1"/>
              </a:buClr>
              <a:buFont typeface="Questrial"/>
              <a:buNone/>
              <a:defRPr/>
            </a:lvl2pPr>
            <a:lvl3pPr indent="0" marL="914400" marR="0" rtl="0" algn="l">
              <a:spcBef>
                <a:spcPts val="0"/>
              </a:spcBef>
              <a:buClr>
                <a:schemeClr val="lt1"/>
              </a:buClr>
              <a:buFont typeface="Questrial"/>
              <a:buNone/>
              <a:defRPr/>
            </a:lvl3pPr>
            <a:lvl4pPr indent="0" marL="1371600" marR="0" rtl="0" algn="l">
              <a:spcBef>
                <a:spcPts val="0"/>
              </a:spcBef>
              <a:buClr>
                <a:schemeClr val="lt1"/>
              </a:buClr>
              <a:buFont typeface="Questrial"/>
              <a:buNone/>
              <a:defRPr/>
            </a:lvl4pPr>
            <a:lvl5pPr indent="0" marL="1828800" marR="0" rtl="0" algn="l">
              <a:spcBef>
                <a:spcPts val="0"/>
              </a:spcBef>
              <a:buClr>
                <a:schemeClr val="lt1"/>
              </a:buClr>
              <a:buFont typeface="Questrial"/>
              <a:buNone/>
              <a:defRPr/>
            </a:lvl5pPr>
            <a:lvl6pPr indent="0" marL="2286000" marR="0" rtl="0" algn="l">
              <a:spcBef>
                <a:spcPts val="0"/>
              </a:spcBef>
              <a:buClr>
                <a:schemeClr val="lt1"/>
              </a:buClr>
              <a:buFont typeface="Questrial"/>
              <a:buNone/>
              <a:defRPr/>
            </a:lvl6pPr>
            <a:lvl7pPr indent="0" marL="2743200" marR="0" rtl="0" algn="l">
              <a:spcBef>
                <a:spcPts val="0"/>
              </a:spcBef>
              <a:buClr>
                <a:schemeClr val="lt1"/>
              </a:buClr>
              <a:buFont typeface="Questrial"/>
              <a:buNone/>
              <a:defRPr/>
            </a:lvl7pPr>
            <a:lvl8pPr indent="0" marL="3200400" marR="0" rtl="0" algn="l">
              <a:spcBef>
                <a:spcPts val="0"/>
              </a:spcBef>
              <a:buClr>
                <a:schemeClr val="lt1"/>
              </a:buClr>
              <a:buFont typeface="Questrial"/>
              <a:buNone/>
              <a:defRPr/>
            </a:lvl8pPr>
            <a:lvl9pPr indent="0" marL="3657600" marR="0" rtl="0" algn="l">
              <a:spcBef>
                <a:spcPts val="0"/>
              </a:spcBef>
              <a:buClr>
                <a:schemeClr val="lt1"/>
              </a:buClr>
              <a:buFont typeface="Questrial"/>
              <a:buNone/>
              <a:defRPr/>
            </a:lvl9pPr>
          </a:lstStyle>
          <a:p/>
        </p:txBody>
      </p:sp>
      <p:sp>
        <p:nvSpPr>
          <p:cNvPr id="118" name="Shape 118"/>
          <p:cNvSpPr txBox="1"/>
          <p:nvPr>
            <p:ph idx="3" type="body"/>
          </p:nvPr>
        </p:nvSpPr>
        <p:spPr>
          <a:xfrm>
            <a:off x="652462" y="4827210"/>
            <a:ext cx="2940049" cy="659188"/>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19" name="Shape 119"/>
          <p:cNvSpPr txBox="1"/>
          <p:nvPr>
            <p:ph idx="4" type="body"/>
          </p:nvPr>
        </p:nvSpPr>
        <p:spPr>
          <a:xfrm>
            <a:off x="3889375" y="4250948"/>
            <a:ext cx="2930525" cy="576262"/>
          </a:xfrm>
          <a:prstGeom prst="rect">
            <a:avLst/>
          </a:prstGeom>
          <a:noFill/>
          <a:ln>
            <a:noFill/>
          </a:ln>
        </p:spPr>
        <p:txBody>
          <a:bodyPr anchorCtr="0" anchor="b" bIns="91425" lIns="91425" rIns="91425" tIns="91425"/>
          <a:lstStyle>
            <a:lvl1pPr indent="0" marL="0" rtl="0">
              <a:spcBef>
                <a:spcPts val="0"/>
              </a:spcBef>
              <a:buClr>
                <a:srgbClr val="86D1D8"/>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20" name="Shape 120"/>
          <p:cNvSpPr/>
          <p:nvPr>
            <p:ph idx="5" type="pic"/>
          </p:nvPr>
        </p:nvSpPr>
        <p:spPr>
          <a:xfrm>
            <a:off x="3889373" y="2209800"/>
            <a:ext cx="2930525" cy="1524000"/>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Questrial"/>
              <a:buNone/>
              <a:defRPr/>
            </a:lvl1pPr>
            <a:lvl2pPr indent="0" marL="457200" marR="0" rtl="0" algn="l">
              <a:spcBef>
                <a:spcPts val="0"/>
              </a:spcBef>
              <a:buClr>
                <a:schemeClr val="lt1"/>
              </a:buClr>
              <a:buFont typeface="Questrial"/>
              <a:buNone/>
              <a:defRPr/>
            </a:lvl2pPr>
            <a:lvl3pPr indent="0" marL="914400" marR="0" rtl="0" algn="l">
              <a:spcBef>
                <a:spcPts val="0"/>
              </a:spcBef>
              <a:buClr>
                <a:schemeClr val="lt1"/>
              </a:buClr>
              <a:buFont typeface="Questrial"/>
              <a:buNone/>
              <a:defRPr/>
            </a:lvl3pPr>
            <a:lvl4pPr indent="0" marL="1371600" marR="0" rtl="0" algn="l">
              <a:spcBef>
                <a:spcPts val="0"/>
              </a:spcBef>
              <a:buClr>
                <a:schemeClr val="lt1"/>
              </a:buClr>
              <a:buFont typeface="Questrial"/>
              <a:buNone/>
              <a:defRPr/>
            </a:lvl4pPr>
            <a:lvl5pPr indent="0" marL="1828800" marR="0" rtl="0" algn="l">
              <a:spcBef>
                <a:spcPts val="0"/>
              </a:spcBef>
              <a:buClr>
                <a:schemeClr val="lt1"/>
              </a:buClr>
              <a:buFont typeface="Questrial"/>
              <a:buNone/>
              <a:defRPr/>
            </a:lvl5pPr>
            <a:lvl6pPr indent="0" marL="2286000" marR="0" rtl="0" algn="l">
              <a:spcBef>
                <a:spcPts val="0"/>
              </a:spcBef>
              <a:buClr>
                <a:schemeClr val="lt1"/>
              </a:buClr>
              <a:buFont typeface="Questrial"/>
              <a:buNone/>
              <a:defRPr/>
            </a:lvl6pPr>
            <a:lvl7pPr indent="0" marL="2743200" marR="0" rtl="0" algn="l">
              <a:spcBef>
                <a:spcPts val="0"/>
              </a:spcBef>
              <a:buClr>
                <a:schemeClr val="lt1"/>
              </a:buClr>
              <a:buFont typeface="Questrial"/>
              <a:buNone/>
              <a:defRPr/>
            </a:lvl7pPr>
            <a:lvl8pPr indent="0" marL="3200400" marR="0" rtl="0" algn="l">
              <a:spcBef>
                <a:spcPts val="0"/>
              </a:spcBef>
              <a:buClr>
                <a:schemeClr val="lt1"/>
              </a:buClr>
              <a:buFont typeface="Questrial"/>
              <a:buNone/>
              <a:defRPr/>
            </a:lvl8pPr>
            <a:lvl9pPr indent="0" marL="3657600" marR="0" rtl="0" algn="l">
              <a:spcBef>
                <a:spcPts val="0"/>
              </a:spcBef>
              <a:buClr>
                <a:schemeClr val="lt1"/>
              </a:buClr>
              <a:buFont typeface="Questrial"/>
              <a:buNone/>
              <a:defRPr/>
            </a:lvl9pPr>
          </a:lstStyle>
          <a:p/>
        </p:txBody>
      </p:sp>
      <p:sp>
        <p:nvSpPr>
          <p:cNvPr id="121" name="Shape 121"/>
          <p:cNvSpPr txBox="1"/>
          <p:nvPr>
            <p:ph idx="6" type="body"/>
          </p:nvPr>
        </p:nvSpPr>
        <p:spPr>
          <a:xfrm>
            <a:off x="3888021" y="4827210"/>
            <a:ext cx="2934406" cy="659188"/>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22" name="Shape 122"/>
          <p:cNvSpPr txBox="1"/>
          <p:nvPr>
            <p:ph idx="7" type="body"/>
          </p:nvPr>
        </p:nvSpPr>
        <p:spPr>
          <a:xfrm>
            <a:off x="7124700" y="4250948"/>
            <a:ext cx="2932112" cy="576262"/>
          </a:xfrm>
          <a:prstGeom prst="rect">
            <a:avLst/>
          </a:prstGeom>
          <a:noFill/>
          <a:ln>
            <a:noFill/>
          </a:ln>
        </p:spPr>
        <p:txBody>
          <a:bodyPr anchorCtr="0" anchor="b" bIns="91425" lIns="91425" rIns="91425" tIns="91425"/>
          <a:lstStyle>
            <a:lvl1pPr indent="0" marL="0" rtl="0">
              <a:spcBef>
                <a:spcPts val="0"/>
              </a:spcBef>
              <a:buClr>
                <a:srgbClr val="86D1D8"/>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123" name="Shape 123"/>
          <p:cNvSpPr/>
          <p:nvPr>
            <p:ph idx="8" type="pic"/>
          </p:nvPr>
        </p:nvSpPr>
        <p:spPr>
          <a:xfrm>
            <a:off x="7124699" y="2209800"/>
            <a:ext cx="2932112" cy="1524000"/>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Questrial"/>
              <a:buNone/>
              <a:defRPr/>
            </a:lvl1pPr>
            <a:lvl2pPr indent="0" marL="457200" marR="0" rtl="0" algn="l">
              <a:spcBef>
                <a:spcPts val="0"/>
              </a:spcBef>
              <a:buClr>
                <a:schemeClr val="lt1"/>
              </a:buClr>
              <a:buFont typeface="Questrial"/>
              <a:buNone/>
              <a:defRPr/>
            </a:lvl2pPr>
            <a:lvl3pPr indent="0" marL="914400" marR="0" rtl="0" algn="l">
              <a:spcBef>
                <a:spcPts val="0"/>
              </a:spcBef>
              <a:buClr>
                <a:schemeClr val="lt1"/>
              </a:buClr>
              <a:buFont typeface="Questrial"/>
              <a:buNone/>
              <a:defRPr/>
            </a:lvl3pPr>
            <a:lvl4pPr indent="0" marL="1371600" marR="0" rtl="0" algn="l">
              <a:spcBef>
                <a:spcPts val="0"/>
              </a:spcBef>
              <a:buClr>
                <a:schemeClr val="lt1"/>
              </a:buClr>
              <a:buFont typeface="Questrial"/>
              <a:buNone/>
              <a:defRPr/>
            </a:lvl4pPr>
            <a:lvl5pPr indent="0" marL="1828800" marR="0" rtl="0" algn="l">
              <a:spcBef>
                <a:spcPts val="0"/>
              </a:spcBef>
              <a:buClr>
                <a:schemeClr val="lt1"/>
              </a:buClr>
              <a:buFont typeface="Questrial"/>
              <a:buNone/>
              <a:defRPr/>
            </a:lvl5pPr>
            <a:lvl6pPr indent="0" marL="2286000" marR="0" rtl="0" algn="l">
              <a:spcBef>
                <a:spcPts val="0"/>
              </a:spcBef>
              <a:buClr>
                <a:schemeClr val="lt1"/>
              </a:buClr>
              <a:buFont typeface="Questrial"/>
              <a:buNone/>
              <a:defRPr/>
            </a:lvl6pPr>
            <a:lvl7pPr indent="0" marL="2743200" marR="0" rtl="0" algn="l">
              <a:spcBef>
                <a:spcPts val="0"/>
              </a:spcBef>
              <a:buClr>
                <a:schemeClr val="lt1"/>
              </a:buClr>
              <a:buFont typeface="Questrial"/>
              <a:buNone/>
              <a:defRPr/>
            </a:lvl7pPr>
            <a:lvl8pPr indent="0" marL="3200400" marR="0" rtl="0" algn="l">
              <a:spcBef>
                <a:spcPts val="0"/>
              </a:spcBef>
              <a:buClr>
                <a:schemeClr val="lt1"/>
              </a:buClr>
              <a:buFont typeface="Questrial"/>
              <a:buNone/>
              <a:defRPr/>
            </a:lvl8pPr>
            <a:lvl9pPr indent="0" marL="3657600" marR="0" rtl="0" algn="l">
              <a:spcBef>
                <a:spcPts val="0"/>
              </a:spcBef>
              <a:buClr>
                <a:schemeClr val="lt1"/>
              </a:buClr>
              <a:buFont typeface="Questrial"/>
              <a:buNone/>
              <a:defRPr/>
            </a:lvl9pPr>
          </a:lstStyle>
          <a:p/>
        </p:txBody>
      </p:sp>
      <p:sp>
        <p:nvSpPr>
          <p:cNvPr id="124" name="Shape 124"/>
          <p:cNvSpPr txBox="1"/>
          <p:nvPr>
            <p:ph idx="9" type="body"/>
          </p:nvPr>
        </p:nvSpPr>
        <p:spPr>
          <a:xfrm>
            <a:off x="7124575" y="4827207"/>
            <a:ext cx="2935996" cy="659188"/>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cxnSp>
        <p:nvCxnSpPr>
          <p:cNvPr id="125" name="Shape 125"/>
          <p:cNvCxnSpPr/>
          <p:nvPr/>
        </p:nvCxnSpPr>
        <p:spPr>
          <a:xfrm>
            <a:off x="3726142" y="2133600"/>
            <a:ext cx="0" cy="3962399"/>
          </a:xfrm>
          <a:prstGeom prst="straightConnector1">
            <a:avLst/>
          </a:prstGeom>
          <a:noFill/>
          <a:ln cap="flat" w="12700">
            <a:solidFill>
              <a:srgbClr val="86D1D8">
                <a:alpha val="40000"/>
              </a:srgbClr>
            </a:solidFill>
            <a:prstDash val="solid"/>
            <a:round/>
            <a:headEnd len="med" w="med" type="none"/>
            <a:tailEnd len="med" w="med" type="none"/>
          </a:ln>
        </p:spPr>
      </p:cxnSp>
      <p:cxnSp>
        <p:nvCxnSpPr>
          <p:cNvPr id="126" name="Shape 126"/>
          <p:cNvCxnSpPr/>
          <p:nvPr/>
        </p:nvCxnSpPr>
        <p:spPr>
          <a:xfrm>
            <a:off x="6962227" y="2133600"/>
            <a:ext cx="0" cy="3966881"/>
          </a:xfrm>
          <a:prstGeom prst="straightConnector1">
            <a:avLst/>
          </a:prstGeom>
          <a:noFill/>
          <a:ln cap="flat" w="12700">
            <a:solidFill>
              <a:srgbClr val="86D1D8">
                <a:alpha val="40000"/>
              </a:srgbClr>
            </a:solidFill>
            <a:prstDash val="solid"/>
            <a:round/>
            <a:headEnd len="med" w="med" type="none"/>
            <a:tailEnd len="med" w="med" type="none"/>
          </a:ln>
        </p:spPr>
      </p:cxnSp>
      <p:sp>
        <p:nvSpPr>
          <p:cNvPr id="127" name="Shape 127"/>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8" name="Shape 128"/>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9" name="Shape 12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sp>
        <p:nvSpPr>
          <p:cNvPr id="131" name="Shape 131"/>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lgn="l">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2" name="Shape 132"/>
          <p:cNvSpPr txBox="1"/>
          <p:nvPr>
            <p:ph idx="1" type="body"/>
          </p:nvPr>
        </p:nvSpPr>
        <p:spPr>
          <a:xfrm rot="5400000">
            <a:off x="3478842" y="-322612"/>
            <a:ext cx="4195480" cy="8946541"/>
          </a:xfrm>
          <a:prstGeom prst="rect">
            <a:avLst/>
          </a:prstGeom>
          <a:noFill/>
          <a:ln>
            <a:noFill/>
          </a:ln>
        </p:spPr>
        <p:txBody>
          <a:bodyPr anchorCtr="0" anchor="t" bIns="91425" lIns="91425" rIns="91425" tIns="91425"/>
          <a:lstStyle>
            <a:lvl1pPr indent="-241300" marL="342900" rtl="0" algn="l">
              <a:spcBef>
                <a:spcPts val="1000"/>
              </a:spcBef>
              <a:spcAft>
                <a:spcPts val="0"/>
              </a:spcAft>
              <a:buClr>
                <a:srgbClr val="86D1D8"/>
              </a:buClr>
              <a:buFont typeface="Noto Symbol"/>
              <a:buChar char=""/>
              <a:defRPr/>
            </a:lvl1pPr>
            <a:lvl2pPr indent="-194309" marL="742950" rtl="0" algn="l">
              <a:spcBef>
                <a:spcPts val="1000"/>
              </a:spcBef>
              <a:spcAft>
                <a:spcPts val="0"/>
              </a:spcAft>
              <a:buClr>
                <a:srgbClr val="86D1D8"/>
              </a:buClr>
              <a:buFont typeface="Noto Symbol"/>
              <a:buChar char=""/>
              <a:defRPr/>
            </a:lvl2pPr>
            <a:lvl3pPr indent="-147319" marL="1143000" rtl="0" algn="l">
              <a:spcBef>
                <a:spcPts val="1000"/>
              </a:spcBef>
              <a:spcAft>
                <a:spcPts val="0"/>
              </a:spcAft>
              <a:buClr>
                <a:srgbClr val="86D1D8"/>
              </a:buClr>
              <a:buFont typeface="Noto Symbol"/>
              <a:buChar char=""/>
              <a:defRPr/>
            </a:lvl3pPr>
            <a:lvl4pPr indent="-157480" marL="1600200" rtl="0" algn="l">
              <a:spcBef>
                <a:spcPts val="1000"/>
              </a:spcBef>
              <a:spcAft>
                <a:spcPts val="0"/>
              </a:spcAft>
              <a:buClr>
                <a:srgbClr val="86D1D8"/>
              </a:buClr>
              <a:buFont typeface="Noto Symbol"/>
              <a:buChar char=""/>
              <a:defRPr/>
            </a:lvl4pPr>
            <a:lvl5pPr indent="-157479" marL="2057400" rtl="0" algn="l">
              <a:spcBef>
                <a:spcPts val="1000"/>
              </a:spcBef>
              <a:spcAft>
                <a:spcPts val="0"/>
              </a:spcAft>
              <a:buClr>
                <a:srgbClr val="86D1D8"/>
              </a:buClr>
              <a:buFont typeface="Noto Symbol"/>
              <a:buChar char=""/>
              <a:defRPr/>
            </a:lvl5pPr>
            <a:lvl6pPr indent="-161579" marL="2506000" rtl="0" algn="l">
              <a:spcBef>
                <a:spcPts val="1000"/>
              </a:spcBef>
              <a:spcAft>
                <a:spcPts val="0"/>
              </a:spcAft>
              <a:buClr>
                <a:srgbClr val="86D1D8"/>
              </a:buClr>
              <a:buFont typeface="Noto Symbol"/>
              <a:buChar char=""/>
              <a:defRPr/>
            </a:lvl6pPr>
            <a:lvl7pPr indent="-157479" marL="2971800" rtl="0" algn="l">
              <a:spcBef>
                <a:spcPts val="1000"/>
              </a:spcBef>
              <a:spcAft>
                <a:spcPts val="0"/>
              </a:spcAft>
              <a:buClr>
                <a:srgbClr val="86D1D8"/>
              </a:buClr>
              <a:buFont typeface="Noto Symbol"/>
              <a:buChar char=""/>
              <a:defRPr/>
            </a:lvl7pPr>
            <a:lvl8pPr indent="-157479" marL="3429000" rtl="0" algn="l">
              <a:spcBef>
                <a:spcPts val="1000"/>
              </a:spcBef>
              <a:spcAft>
                <a:spcPts val="0"/>
              </a:spcAft>
              <a:buClr>
                <a:srgbClr val="86D1D8"/>
              </a:buClr>
              <a:buFont typeface="Noto Symbol"/>
              <a:buChar char=""/>
              <a:defRPr/>
            </a:lvl8pPr>
            <a:lvl9pPr indent="-157479" marL="3886200" rtl="0" algn="l">
              <a:spcBef>
                <a:spcPts val="1000"/>
              </a:spcBef>
              <a:spcAft>
                <a:spcPts val="0"/>
              </a:spcAft>
              <a:buClr>
                <a:srgbClr val="86D1D8"/>
              </a:buClr>
              <a:buFont typeface="Noto Symbol"/>
              <a:buChar char=""/>
              <a:defRPr/>
            </a:lvl9pPr>
          </a:lstStyle>
          <a:p/>
        </p:txBody>
      </p:sp>
      <p:sp>
        <p:nvSpPr>
          <p:cNvPr id="133" name="Shape 13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4" name="Shape 13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5" name="Shape 13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6" name="Shape 136"/>
        <p:cNvGrpSpPr/>
        <p:nvPr/>
      </p:nvGrpSpPr>
      <p:grpSpPr>
        <a:xfrm>
          <a:off x="0" y="0"/>
          <a:ext cx="0" cy="0"/>
          <a:chOff x="0" y="0"/>
          <a:chExt cx="0" cy="0"/>
        </a:xfrm>
      </p:grpSpPr>
      <p:sp>
        <p:nvSpPr>
          <p:cNvPr id="137" name="Shape 137"/>
          <p:cNvSpPr txBox="1"/>
          <p:nvPr>
            <p:ph type="title"/>
          </p:nvPr>
        </p:nvSpPr>
        <p:spPr>
          <a:xfrm rot="5400000">
            <a:off x="6267450" y="2466974"/>
            <a:ext cx="5826124" cy="1752600"/>
          </a:xfrm>
          <a:prstGeom prst="rect">
            <a:avLst/>
          </a:prstGeom>
          <a:noFill/>
          <a:ln>
            <a:noFill/>
          </a:ln>
        </p:spPr>
        <p:txBody>
          <a:bodyPr anchorCtr="0" anchor="b" bIns="91425" lIns="91425" rIns="91425" tIns="91425"/>
          <a:lstStyle>
            <a:lvl1pPr rtl="0" algn="l">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8" name="Shape 138"/>
          <p:cNvSpPr txBox="1"/>
          <p:nvPr>
            <p:ph idx="1" type="body"/>
          </p:nvPr>
        </p:nvSpPr>
        <p:spPr>
          <a:xfrm rot="5400000">
            <a:off x="1679574" y="-139698"/>
            <a:ext cx="5368924" cy="7423149"/>
          </a:xfrm>
          <a:prstGeom prst="rect">
            <a:avLst/>
          </a:prstGeom>
          <a:noFill/>
          <a:ln>
            <a:noFill/>
          </a:ln>
        </p:spPr>
        <p:txBody>
          <a:bodyPr anchorCtr="0" anchor="t" bIns="91425" lIns="91425" rIns="91425" tIns="91425"/>
          <a:lstStyle>
            <a:lvl1pPr indent="-241300" marL="342900" rtl="0" algn="l">
              <a:spcBef>
                <a:spcPts val="1000"/>
              </a:spcBef>
              <a:spcAft>
                <a:spcPts val="0"/>
              </a:spcAft>
              <a:buClr>
                <a:srgbClr val="86D1D8"/>
              </a:buClr>
              <a:buFont typeface="Noto Symbol"/>
              <a:buChar char=""/>
              <a:defRPr/>
            </a:lvl1pPr>
            <a:lvl2pPr indent="-194309" marL="742950" rtl="0" algn="l">
              <a:spcBef>
                <a:spcPts val="1000"/>
              </a:spcBef>
              <a:spcAft>
                <a:spcPts val="0"/>
              </a:spcAft>
              <a:buClr>
                <a:srgbClr val="86D1D8"/>
              </a:buClr>
              <a:buFont typeface="Noto Symbol"/>
              <a:buChar char=""/>
              <a:defRPr/>
            </a:lvl2pPr>
            <a:lvl3pPr indent="-147319" marL="1143000" rtl="0" algn="l">
              <a:spcBef>
                <a:spcPts val="1000"/>
              </a:spcBef>
              <a:spcAft>
                <a:spcPts val="0"/>
              </a:spcAft>
              <a:buClr>
                <a:srgbClr val="86D1D8"/>
              </a:buClr>
              <a:buFont typeface="Noto Symbol"/>
              <a:buChar char=""/>
              <a:defRPr/>
            </a:lvl3pPr>
            <a:lvl4pPr indent="-157480" marL="1600200" rtl="0" algn="l">
              <a:spcBef>
                <a:spcPts val="1000"/>
              </a:spcBef>
              <a:spcAft>
                <a:spcPts val="0"/>
              </a:spcAft>
              <a:buClr>
                <a:srgbClr val="86D1D8"/>
              </a:buClr>
              <a:buFont typeface="Noto Symbol"/>
              <a:buChar char=""/>
              <a:defRPr/>
            </a:lvl4pPr>
            <a:lvl5pPr indent="-157479" marL="2057400" rtl="0" algn="l">
              <a:spcBef>
                <a:spcPts val="1000"/>
              </a:spcBef>
              <a:spcAft>
                <a:spcPts val="0"/>
              </a:spcAft>
              <a:buClr>
                <a:srgbClr val="86D1D8"/>
              </a:buClr>
              <a:buFont typeface="Noto Symbol"/>
              <a:buChar char=""/>
              <a:defRPr/>
            </a:lvl5pPr>
            <a:lvl6pPr indent="-161579" marL="2506000" rtl="0" algn="l">
              <a:spcBef>
                <a:spcPts val="1000"/>
              </a:spcBef>
              <a:spcAft>
                <a:spcPts val="0"/>
              </a:spcAft>
              <a:buClr>
                <a:srgbClr val="86D1D8"/>
              </a:buClr>
              <a:buFont typeface="Noto Symbol"/>
              <a:buChar char=""/>
              <a:defRPr/>
            </a:lvl6pPr>
            <a:lvl7pPr indent="-157479" marL="2971800" rtl="0" algn="l">
              <a:spcBef>
                <a:spcPts val="1000"/>
              </a:spcBef>
              <a:spcAft>
                <a:spcPts val="0"/>
              </a:spcAft>
              <a:buClr>
                <a:srgbClr val="86D1D8"/>
              </a:buClr>
              <a:buFont typeface="Noto Symbol"/>
              <a:buChar char=""/>
              <a:defRPr/>
            </a:lvl7pPr>
            <a:lvl8pPr indent="-157479" marL="3429000" rtl="0" algn="l">
              <a:spcBef>
                <a:spcPts val="1000"/>
              </a:spcBef>
              <a:spcAft>
                <a:spcPts val="0"/>
              </a:spcAft>
              <a:buClr>
                <a:srgbClr val="86D1D8"/>
              </a:buClr>
              <a:buFont typeface="Noto Symbol"/>
              <a:buChar char=""/>
              <a:defRPr/>
            </a:lvl8pPr>
            <a:lvl9pPr indent="-157479" marL="3886200" rtl="0" algn="l">
              <a:spcBef>
                <a:spcPts val="1000"/>
              </a:spcBef>
              <a:spcAft>
                <a:spcPts val="0"/>
              </a:spcAft>
              <a:buClr>
                <a:srgbClr val="86D1D8"/>
              </a:buClr>
              <a:buFont typeface="Noto Symbol"/>
              <a:buChar char=""/>
              <a:defRPr/>
            </a:lvl9pPr>
          </a:lstStyle>
          <a:p/>
        </p:txBody>
      </p:sp>
      <p:sp>
        <p:nvSpPr>
          <p:cNvPr id="139" name="Shape 139"/>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0" name="Shape 140"/>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1" name="Shape 14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lgn="l">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1103312" y="2052917"/>
            <a:ext cx="8946541" cy="4195480"/>
          </a:xfrm>
          <a:prstGeom prst="rect">
            <a:avLst/>
          </a:prstGeom>
          <a:noFill/>
          <a:ln>
            <a:noFill/>
          </a:ln>
        </p:spPr>
        <p:txBody>
          <a:bodyPr anchorCtr="0" anchor="t" bIns="91425" lIns="91425" rIns="91425" tIns="91425"/>
          <a:lstStyle>
            <a:lvl1pPr indent="-241300" marL="342900" rtl="0" algn="l">
              <a:spcBef>
                <a:spcPts val="1000"/>
              </a:spcBef>
              <a:spcAft>
                <a:spcPts val="0"/>
              </a:spcAft>
              <a:buClr>
                <a:srgbClr val="86D1D8"/>
              </a:buClr>
              <a:buFont typeface="Noto Symbol"/>
              <a:buChar char=""/>
              <a:defRPr/>
            </a:lvl1pPr>
            <a:lvl2pPr indent="-194309" marL="742950" rtl="0" algn="l">
              <a:spcBef>
                <a:spcPts val="1000"/>
              </a:spcBef>
              <a:spcAft>
                <a:spcPts val="0"/>
              </a:spcAft>
              <a:buClr>
                <a:srgbClr val="86D1D8"/>
              </a:buClr>
              <a:buFont typeface="Noto Symbol"/>
              <a:buChar char=""/>
              <a:defRPr/>
            </a:lvl2pPr>
            <a:lvl3pPr indent="-147319" marL="1143000" rtl="0" algn="l">
              <a:spcBef>
                <a:spcPts val="1000"/>
              </a:spcBef>
              <a:spcAft>
                <a:spcPts val="0"/>
              </a:spcAft>
              <a:buClr>
                <a:srgbClr val="86D1D8"/>
              </a:buClr>
              <a:buFont typeface="Noto Symbol"/>
              <a:buChar char=""/>
              <a:defRPr/>
            </a:lvl3pPr>
            <a:lvl4pPr indent="-157480" marL="1600200" rtl="0" algn="l">
              <a:spcBef>
                <a:spcPts val="1000"/>
              </a:spcBef>
              <a:spcAft>
                <a:spcPts val="0"/>
              </a:spcAft>
              <a:buClr>
                <a:srgbClr val="86D1D8"/>
              </a:buClr>
              <a:buFont typeface="Noto Symbol"/>
              <a:buChar char=""/>
              <a:defRPr/>
            </a:lvl4pPr>
            <a:lvl5pPr indent="-157479" marL="2057400" rtl="0" algn="l">
              <a:spcBef>
                <a:spcPts val="1000"/>
              </a:spcBef>
              <a:spcAft>
                <a:spcPts val="0"/>
              </a:spcAft>
              <a:buClr>
                <a:srgbClr val="86D1D8"/>
              </a:buClr>
              <a:buFont typeface="Noto Symbol"/>
              <a:buChar char=""/>
              <a:defRPr/>
            </a:lvl5pPr>
            <a:lvl6pPr indent="-161579" marL="2506000" rtl="0" algn="l">
              <a:spcBef>
                <a:spcPts val="1000"/>
              </a:spcBef>
              <a:spcAft>
                <a:spcPts val="0"/>
              </a:spcAft>
              <a:buClr>
                <a:srgbClr val="86D1D8"/>
              </a:buClr>
              <a:buFont typeface="Noto Symbol"/>
              <a:buChar char=""/>
              <a:defRPr/>
            </a:lvl6pPr>
            <a:lvl7pPr indent="-157479" marL="2971800" rtl="0" algn="l">
              <a:spcBef>
                <a:spcPts val="1000"/>
              </a:spcBef>
              <a:spcAft>
                <a:spcPts val="0"/>
              </a:spcAft>
              <a:buClr>
                <a:srgbClr val="86D1D8"/>
              </a:buClr>
              <a:buFont typeface="Noto Symbol"/>
              <a:buChar char=""/>
              <a:defRPr/>
            </a:lvl7pPr>
            <a:lvl8pPr indent="-157479" marL="3429000" rtl="0" algn="l">
              <a:spcBef>
                <a:spcPts val="1000"/>
              </a:spcBef>
              <a:spcAft>
                <a:spcPts val="0"/>
              </a:spcAft>
              <a:buClr>
                <a:srgbClr val="86D1D8"/>
              </a:buClr>
              <a:buFont typeface="Noto Symbol"/>
              <a:buChar char=""/>
              <a:defRPr/>
            </a:lvl8pPr>
            <a:lvl9pPr indent="-157479" marL="3886200" rtl="0" algn="l">
              <a:spcBef>
                <a:spcPts val="1000"/>
              </a:spcBef>
              <a:spcAft>
                <a:spcPts val="0"/>
              </a:spcAft>
              <a:buClr>
                <a:srgbClr val="86D1D8"/>
              </a:buClr>
              <a:buFont typeface="Noto Symbol"/>
              <a:buChar char=""/>
              <a:defRPr/>
            </a:lvl9pPr>
          </a:lstStyle>
          <a:p/>
        </p:txBody>
      </p:sp>
      <p:sp>
        <p:nvSpPr>
          <p:cNvPr id="25" name="Shape 25"/>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 name="Shape 28"/>
        <p:cNvGrpSpPr/>
        <p:nvPr/>
      </p:nvGrpSpPr>
      <p:grpSpPr>
        <a:xfrm>
          <a:off x="0" y="0"/>
          <a:ext cx="0" cy="0"/>
          <a:chOff x="0" y="0"/>
          <a:chExt cx="0" cy="0"/>
        </a:xfrm>
      </p:grpSpPr>
      <p:sp>
        <p:nvSpPr>
          <p:cNvPr id="29" name="Shape 29"/>
          <p:cNvSpPr txBox="1"/>
          <p:nvPr>
            <p:ph type="title"/>
          </p:nvPr>
        </p:nvSpPr>
        <p:spPr>
          <a:xfrm>
            <a:off x="1154955" y="2861733"/>
            <a:ext cx="8825657" cy="1915646"/>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1154954" y="4777380"/>
            <a:ext cx="8825657" cy="860399"/>
          </a:xfrm>
          <a:prstGeom prst="rect">
            <a:avLst/>
          </a:prstGeom>
          <a:noFill/>
          <a:ln>
            <a:noFill/>
          </a:ln>
        </p:spPr>
        <p:txBody>
          <a:bodyPr anchorCtr="0" anchor="t" bIns="91425" lIns="91425" rIns="91425" tIns="91425"/>
          <a:lstStyle>
            <a:lvl1pPr indent="0" marL="0" rtl="0" algn="l">
              <a:spcBef>
                <a:spcPts val="0"/>
              </a:spcBef>
              <a:buClr>
                <a:srgbClr val="86D1D8"/>
              </a:buClr>
              <a:buFont typeface="Questrial"/>
              <a:buNone/>
              <a:defRPr/>
            </a:lvl1pPr>
            <a:lvl2pPr indent="0" marL="457200" rtl="0">
              <a:spcBef>
                <a:spcPts val="0"/>
              </a:spcBef>
              <a:buClr>
                <a:schemeClr val="lt1"/>
              </a:buClr>
              <a:buFont typeface="Questrial"/>
              <a:buNone/>
              <a:defRPr/>
            </a:lvl2pPr>
            <a:lvl3pPr indent="0" marL="914400" rtl="0">
              <a:spcBef>
                <a:spcPts val="0"/>
              </a:spcBef>
              <a:buClr>
                <a:schemeClr val="lt1"/>
              </a:buClr>
              <a:buFont typeface="Questrial"/>
              <a:buNone/>
              <a:defRPr/>
            </a:lvl3pPr>
            <a:lvl4pPr indent="0" marL="1371600" rtl="0">
              <a:spcBef>
                <a:spcPts val="0"/>
              </a:spcBef>
              <a:buClr>
                <a:schemeClr val="lt1"/>
              </a:buClr>
              <a:buFont typeface="Questrial"/>
              <a:buNone/>
              <a:defRPr/>
            </a:lvl4pPr>
            <a:lvl5pPr indent="0" marL="1828800" rtl="0">
              <a:spcBef>
                <a:spcPts val="0"/>
              </a:spcBef>
              <a:buClr>
                <a:schemeClr val="lt1"/>
              </a:buClr>
              <a:buFont typeface="Questrial"/>
              <a:buNone/>
              <a:defRPr/>
            </a:lvl5pPr>
            <a:lvl6pPr indent="0" marL="2286000" rtl="0">
              <a:spcBef>
                <a:spcPts val="0"/>
              </a:spcBef>
              <a:buClr>
                <a:schemeClr val="lt1"/>
              </a:buClr>
              <a:buFont typeface="Questrial"/>
              <a:buNone/>
              <a:defRPr/>
            </a:lvl6pPr>
            <a:lvl7pPr indent="0" marL="2743200" rtl="0">
              <a:spcBef>
                <a:spcPts val="0"/>
              </a:spcBef>
              <a:buClr>
                <a:schemeClr val="lt1"/>
              </a:buClr>
              <a:buFont typeface="Questrial"/>
              <a:buNone/>
              <a:defRPr/>
            </a:lvl7pPr>
            <a:lvl8pPr indent="0" marL="3200400" rtl="0">
              <a:spcBef>
                <a:spcPts val="0"/>
              </a:spcBef>
              <a:buClr>
                <a:schemeClr val="lt1"/>
              </a:buClr>
              <a:buFont typeface="Questrial"/>
              <a:buNone/>
              <a:defRPr/>
            </a:lvl8pPr>
            <a:lvl9pPr indent="0" marL="3657600" rtl="0">
              <a:spcBef>
                <a:spcPts val="0"/>
              </a:spcBef>
              <a:buClr>
                <a:schemeClr val="lt1"/>
              </a:buClr>
              <a:buFont typeface="Questrial"/>
              <a:buNone/>
              <a:defRPr/>
            </a:lvl9pPr>
          </a:lstStyle>
          <a:p/>
        </p:txBody>
      </p:sp>
      <p:sp>
        <p:nvSpPr>
          <p:cNvPr id="31" name="Shape 31"/>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2" name="Shape 32"/>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lgn="l">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1103312" y="2060575"/>
            <a:ext cx="4396339" cy="41957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2" type="body"/>
          </p:nvPr>
        </p:nvSpPr>
        <p:spPr>
          <a:xfrm>
            <a:off x="5654492" y="2056091"/>
            <a:ext cx="4396340" cy="420024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9" name="Shape 3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0" name="Shape 4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 type="body"/>
          </p:nvPr>
        </p:nvSpPr>
        <p:spPr>
          <a:xfrm>
            <a:off x="1103312" y="1905000"/>
            <a:ext cx="4396337" cy="576262"/>
          </a:xfrm>
          <a:prstGeom prst="rect">
            <a:avLst/>
          </a:prstGeom>
          <a:noFill/>
          <a:ln>
            <a:noFill/>
          </a:ln>
        </p:spPr>
        <p:txBody>
          <a:bodyPr anchorCtr="0" anchor="b" bIns="91425" lIns="91425" rIns="91425" tIns="91425"/>
          <a:lstStyle>
            <a:lvl1pPr indent="0" marL="0" rtl="0">
              <a:spcBef>
                <a:spcPts val="0"/>
              </a:spcBef>
              <a:buClr>
                <a:srgbClr val="86D1D8"/>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44" name="Shape 44"/>
          <p:cNvSpPr txBox="1"/>
          <p:nvPr>
            <p:ph idx="2" type="body"/>
          </p:nvPr>
        </p:nvSpPr>
        <p:spPr>
          <a:xfrm>
            <a:off x="1103312" y="2514600"/>
            <a:ext cx="4396339" cy="374173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3" type="body"/>
          </p:nvPr>
        </p:nvSpPr>
        <p:spPr>
          <a:xfrm>
            <a:off x="5654494" y="1905000"/>
            <a:ext cx="4396339" cy="576262"/>
          </a:xfrm>
          <a:prstGeom prst="rect">
            <a:avLst/>
          </a:prstGeom>
          <a:noFill/>
          <a:ln>
            <a:noFill/>
          </a:ln>
        </p:spPr>
        <p:txBody>
          <a:bodyPr anchorCtr="0" anchor="b" bIns="91425" lIns="91425" rIns="91425" tIns="91425"/>
          <a:lstStyle>
            <a:lvl1pPr indent="0" marL="0" rtl="0">
              <a:spcBef>
                <a:spcPts val="0"/>
              </a:spcBef>
              <a:buClr>
                <a:srgbClr val="86D1D8"/>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46" name="Shape 46"/>
          <p:cNvSpPr txBox="1"/>
          <p:nvPr>
            <p:ph idx="4" type="body"/>
          </p:nvPr>
        </p:nvSpPr>
        <p:spPr>
          <a:xfrm>
            <a:off x="5654494" y="2514600"/>
            <a:ext cx="4396339" cy="374173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 name="Shape 47"/>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9" name="Shape 4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lgn="l">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 name="Shape 52"/>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3" name="Shape 53"/>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4" name="Shape 5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7" name="Shape 57"/>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1154953" y="1447800"/>
            <a:ext cx="3401063" cy="14478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1" type="body"/>
          </p:nvPr>
        </p:nvSpPr>
        <p:spPr>
          <a:xfrm>
            <a:off x="4784616" y="1447800"/>
            <a:ext cx="5195997" cy="4572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2" type="body"/>
          </p:nvPr>
        </p:nvSpPr>
        <p:spPr>
          <a:xfrm>
            <a:off x="1154953" y="3129280"/>
            <a:ext cx="3401062" cy="2895598"/>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63" name="Shape 6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4" name="Shape 6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1153907" y="1854191"/>
            <a:ext cx="5092905" cy="1574808"/>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p:nvPr>
            <p:ph idx="2" type="pic"/>
          </p:nvPr>
        </p:nvSpPr>
        <p:spPr>
          <a:xfrm>
            <a:off x="6949546" y="1143000"/>
            <a:ext cx="3200399" cy="4572000"/>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Questrial"/>
              <a:buNone/>
              <a:defRPr/>
            </a:lvl1pPr>
            <a:lvl2pPr indent="0" marL="457200" marR="0" rtl="0" algn="l">
              <a:spcBef>
                <a:spcPts val="0"/>
              </a:spcBef>
              <a:buClr>
                <a:schemeClr val="lt1"/>
              </a:buClr>
              <a:buFont typeface="Questrial"/>
              <a:buNone/>
              <a:defRPr/>
            </a:lvl2pPr>
            <a:lvl3pPr indent="0" marL="914400" marR="0" rtl="0" algn="l">
              <a:spcBef>
                <a:spcPts val="0"/>
              </a:spcBef>
              <a:buClr>
                <a:schemeClr val="lt1"/>
              </a:buClr>
              <a:buFont typeface="Questrial"/>
              <a:buNone/>
              <a:defRPr/>
            </a:lvl3pPr>
            <a:lvl4pPr indent="0" marL="1371600" marR="0" rtl="0" algn="l">
              <a:spcBef>
                <a:spcPts val="0"/>
              </a:spcBef>
              <a:buClr>
                <a:schemeClr val="lt1"/>
              </a:buClr>
              <a:buFont typeface="Questrial"/>
              <a:buNone/>
              <a:defRPr/>
            </a:lvl4pPr>
            <a:lvl5pPr indent="0" marL="1828800" marR="0" rtl="0" algn="l">
              <a:spcBef>
                <a:spcPts val="0"/>
              </a:spcBef>
              <a:buClr>
                <a:schemeClr val="lt1"/>
              </a:buClr>
              <a:buFont typeface="Questrial"/>
              <a:buNone/>
              <a:defRPr/>
            </a:lvl5pPr>
            <a:lvl6pPr indent="0" marL="2286000" marR="0" rtl="0" algn="l">
              <a:spcBef>
                <a:spcPts val="0"/>
              </a:spcBef>
              <a:buClr>
                <a:schemeClr val="lt1"/>
              </a:buClr>
              <a:buFont typeface="Questrial"/>
              <a:buNone/>
              <a:defRPr/>
            </a:lvl6pPr>
            <a:lvl7pPr indent="0" marL="2743200" marR="0" rtl="0" algn="l">
              <a:spcBef>
                <a:spcPts val="0"/>
              </a:spcBef>
              <a:buClr>
                <a:schemeClr val="lt1"/>
              </a:buClr>
              <a:buFont typeface="Questrial"/>
              <a:buNone/>
              <a:defRPr/>
            </a:lvl7pPr>
            <a:lvl8pPr indent="0" marL="3200400" marR="0" rtl="0" algn="l">
              <a:spcBef>
                <a:spcPts val="0"/>
              </a:spcBef>
              <a:buClr>
                <a:schemeClr val="lt1"/>
              </a:buClr>
              <a:buFont typeface="Questrial"/>
              <a:buNone/>
              <a:defRPr/>
            </a:lvl8pPr>
            <a:lvl9pPr indent="0" marL="3657600" marR="0" rtl="0" algn="l">
              <a:spcBef>
                <a:spcPts val="0"/>
              </a:spcBef>
              <a:buClr>
                <a:schemeClr val="lt1"/>
              </a:buClr>
              <a:buFont typeface="Questrial"/>
              <a:buNone/>
              <a:defRPr/>
            </a:lvl9pPr>
          </a:lstStyle>
          <a:p/>
        </p:txBody>
      </p:sp>
      <p:sp>
        <p:nvSpPr>
          <p:cNvPr id="69" name="Shape 69"/>
          <p:cNvSpPr txBox="1"/>
          <p:nvPr>
            <p:ph idx="1" type="body"/>
          </p:nvPr>
        </p:nvSpPr>
        <p:spPr>
          <a:xfrm>
            <a:off x="1154954" y="3657600"/>
            <a:ext cx="5084979" cy="1371599"/>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70" name="Shape 70"/>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9" Type="http://schemas.openxmlformats.org/officeDocument/2006/relationships/slideLayout" Target="../slideLayouts/slideLayout14.xml"/><Relationship Id="rId18" Type="http://schemas.openxmlformats.org/officeDocument/2006/relationships/slideLayout" Target="../slideLayouts/slideLayout13.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21" Type="http://schemas.openxmlformats.org/officeDocument/2006/relationships/slideLayout" Target="../slideLayouts/slideLayout16.xml"/><Relationship Id="rId2" Type="http://schemas.openxmlformats.org/officeDocument/2006/relationships/image" Target="../media/image01.png"/><Relationship Id="rId12" Type="http://schemas.openxmlformats.org/officeDocument/2006/relationships/slideLayout" Target="../slideLayouts/slideLayout7.xml"/><Relationship Id="rId22" Type="http://schemas.openxmlformats.org/officeDocument/2006/relationships/slideLayout" Target="../slideLayouts/slideLayout17.xml"/><Relationship Id="rId13" Type="http://schemas.openxmlformats.org/officeDocument/2006/relationships/slideLayout" Target="../slideLayouts/slideLayout8.xml"/><Relationship Id="rId1" Type="http://schemas.openxmlformats.org/officeDocument/2006/relationships/image" Target="../media/image04.png"/><Relationship Id="rId23" Type="http://schemas.openxmlformats.org/officeDocument/2006/relationships/theme" Target="../theme/theme2.xml"/><Relationship Id="rId4" Type="http://schemas.openxmlformats.org/officeDocument/2006/relationships/image" Target="../media/image00.png"/><Relationship Id="rId10" Type="http://schemas.openxmlformats.org/officeDocument/2006/relationships/slideLayout" Target="../slideLayouts/slideLayout5.xml"/><Relationship Id="rId3" Type="http://schemas.openxmlformats.org/officeDocument/2006/relationships/image" Target="../media/image02.png"/><Relationship Id="rId11" Type="http://schemas.openxmlformats.org/officeDocument/2006/relationships/slideLayout" Target="../slideLayouts/slideLayout6.xml"/><Relationship Id="rId20" Type="http://schemas.openxmlformats.org/officeDocument/2006/relationships/slideLayout" Target="../slideLayouts/slideLayout15.xml"/><Relationship Id="rId9" Type="http://schemas.openxmlformats.org/officeDocument/2006/relationships/slideLayout" Target="../slideLayouts/slideLayout4.xml"/><Relationship Id="rId6" Type="http://schemas.openxmlformats.org/officeDocument/2006/relationships/slideLayout" Target="../slideLayouts/slideLayout1.xml"/><Relationship Id="rId5" Type="http://schemas.openxmlformats.org/officeDocument/2006/relationships/image" Target="../media/image03.png"/><Relationship Id="rId8" Type="http://schemas.openxmlformats.org/officeDocument/2006/relationships/slideLayout" Target="../slideLayouts/slideLayout3.xml"/><Relationship Id="rId7"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4" name="Shape 4"/>
        <p:cNvGrpSpPr/>
        <p:nvPr/>
      </p:nvGrpSpPr>
      <p:grpSpPr>
        <a:xfrm>
          <a:off x="0" y="0"/>
          <a:ext cx="0" cy="0"/>
          <a:chOff x="0" y="0"/>
          <a:chExt cx="0" cy="0"/>
        </a:xfrm>
      </p:grpSpPr>
      <p:pic>
        <p:nvPicPr>
          <p:cNvPr id="5" name="Shape 5"/>
          <p:cNvPicPr preferRelativeResize="0"/>
          <p:nvPr/>
        </p:nvPicPr>
        <p:blipFill rotWithShape="1">
          <a:blip r:embed="rId2">
            <a:alphaModFix/>
          </a:blip>
          <a:srcRect b="0" l="3613" r="0" t="0"/>
          <a:stretch/>
        </p:blipFill>
        <p:spPr>
          <a:xfrm>
            <a:off x="0" y="2669684"/>
            <a:ext cx="4037012" cy="4188315"/>
          </a:xfrm>
          <a:prstGeom prst="rect">
            <a:avLst/>
          </a:prstGeom>
          <a:noFill/>
          <a:ln>
            <a:noFill/>
          </a:ln>
        </p:spPr>
      </p:pic>
      <p:pic>
        <p:nvPicPr>
          <p:cNvPr id="6" name="Shape 6"/>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7" name="Shape 7"/>
          <p:cNvSpPr/>
          <p:nvPr/>
        </p:nvSpPr>
        <p:spPr>
          <a:xfrm>
            <a:off x="8609011"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rIns="91425" tIns="91425">
            <a:noAutofit/>
          </a:bodyPr>
          <a:lstStyle/>
          <a:p>
            <a:pPr>
              <a:spcBef>
                <a:spcPts val="0"/>
              </a:spcBef>
              <a:buNone/>
            </a:pPr>
            <a:r>
              <a:t/>
            </a:r>
            <a:endParaRPr/>
          </a:p>
        </p:txBody>
      </p:sp>
      <p:pic>
        <p:nvPicPr>
          <p:cNvPr id="8" name="Shape 8"/>
          <p:cNvPicPr preferRelativeResize="0"/>
          <p:nvPr/>
        </p:nvPicPr>
        <p:blipFill rotWithShape="1">
          <a:blip r:embed="rId4">
            <a:alphaModFix/>
          </a:blip>
          <a:srcRect b="0" l="0" r="0" t="28812"/>
          <a:stretch/>
        </p:blipFill>
        <p:spPr>
          <a:xfrm>
            <a:off x="7999411" y="0"/>
            <a:ext cx="1603386" cy="1141406"/>
          </a:xfrm>
          <a:prstGeom prst="rect">
            <a:avLst/>
          </a:prstGeom>
          <a:noFill/>
          <a:ln>
            <a:noFill/>
          </a:ln>
        </p:spPr>
      </p:pic>
      <p:pic>
        <p:nvPicPr>
          <p:cNvPr id="9" name="Shape 9"/>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0" name="Shape 10"/>
          <p:cNvSpPr/>
          <p:nvPr/>
        </p:nvSpPr>
        <p:spPr>
          <a:xfrm>
            <a:off x="10437811" y="0"/>
            <a:ext cx="685799" cy="11430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1" name="Shape 11"/>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marL="0" marR="0" rtl="0" algn="l">
              <a:spcBef>
                <a:spcPts val="0"/>
              </a:spcBef>
              <a:buClr>
                <a:schemeClr val="lt2"/>
              </a:buClr>
              <a:buFont typeface="Quest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body"/>
          </p:nvPr>
        </p:nvSpPr>
        <p:spPr>
          <a:xfrm>
            <a:off x="1103312" y="2052917"/>
            <a:ext cx="8946541" cy="4195480"/>
          </a:xfrm>
          <a:prstGeom prst="rect">
            <a:avLst/>
          </a:prstGeom>
          <a:noFill/>
          <a:ln>
            <a:noFill/>
          </a:ln>
        </p:spPr>
        <p:txBody>
          <a:bodyPr anchorCtr="0" anchor="t" bIns="91425" lIns="91425" rIns="91425" tIns="91425"/>
          <a:lstStyle>
            <a:lvl1pPr indent="-241300" marL="342900" marR="0" rtl="0" algn="l">
              <a:spcBef>
                <a:spcPts val="1000"/>
              </a:spcBef>
              <a:spcAft>
                <a:spcPts val="0"/>
              </a:spcAft>
              <a:buClr>
                <a:srgbClr val="86D1D8"/>
              </a:buClr>
              <a:buFont typeface="Noto Symbol"/>
              <a:buChar char=""/>
              <a:defRPr/>
            </a:lvl1pPr>
            <a:lvl2pPr indent="-194309" marL="742950" marR="0" rtl="0" algn="l">
              <a:spcBef>
                <a:spcPts val="1000"/>
              </a:spcBef>
              <a:spcAft>
                <a:spcPts val="0"/>
              </a:spcAft>
              <a:buClr>
                <a:srgbClr val="86D1D8"/>
              </a:buClr>
              <a:buFont typeface="Noto Symbol"/>
              <a:buChar char=""/>
              <a:defRPr/>
            </a:lvl2pPr>
            <a:lvl3pPr indent="-147319" marL="1143000" marR="0" rtl="0" algn="l">
              <a:spcBef>
                <a:spcPts val="1000"/>
              </a:spcBef>
              <a:spcAft>
                <a:spcPts val="0"/>
              </a:spcAft>
              <a:buClr>
                <a:srgbClr val="86D1D8"/>
              </a:buClr>
              <a:buFont typeface="Noto Symbol"/>
              <a:buChar char=""/>
              <a:defRPr/>
            </a:lvl3pPr>
            <a:lvl4pPr indent="-157480" marL="1600200" marR="0" rtl="0" algn="l">
              <a:spcBef>
                <a:spcPts val="1000"/>
              </a:spcBef>
              <a:spcAft>
                <a:spcPts val="0"/>
              </a:spcAft>
              <a:buClr>
                <a:srgbClr val="86D1D8"/>
              </a:buClr>
              <a:buFont typeface="Noto Symbol"/>
              <a:buChar char=""/>
              <a:defRPr/>
            </a:lvl4pPr>
            <a:lvl5pPr indent="-157479" marL="2057400" marR="0" rtl="0" algn="l">
              <a:spcBef>
                <a:spcPts val="1000"/>
              </a:spcBef>
              <a:spcAft>
                <a:spcPts val="0"/>
              </a:spcAft>
              <a:buClr>
                <a:srgbClr val="86D1D8"/>
              </a:buClr>
              <a:buFont typeface="Noto Symbol"/>
              <a:buChar char=""/>
              <a:defRPr/>
            </a:lvl5pPr>
            <a:lvl6pPr indent="-161579" marL="2506000" marR="0" rtl="0" algn="l">
              <a:spcBef>
                <a:spcPts val="1000"/>
              </a:spcBef>
              <a:spcAft>
                <a:spcPts val="0"/>
              </a:spcAft>
              <a:buClr>
                <a:srgbClr val="86D1D8"/>
              </a:buClr>
              <a:buFont typeface="Noto Symbol"/>
              <a:buChar char=""/>
              <a:defRPr/>
            </a:lvl6pPr>
            <a:lvl7pPr indent="-157479" marL="2971800" marR="0" rtl="0" algn="l">
              <a:spcBef>
                <a:spcPts val="1000"/>
              </a:spcBef>
              <a:spcAft>
                <a:spcPts val="0"/>
              </a:spcAft>
              <a:buClr>
                <a:srgbClr val="86D1D8"/>
              </a:buClr>
              <a:buFont typeface="Noto Symbol"/>
              <a:buChar char=""/>
              <a:defRPr/>
            </a:lvl7pPr>
            <a:lvl8pPr indent="-157479" marL="3429000" marR="0" rtl="0" algn="l">
              <a:spcBef>
                <a:spcPts val="1000"/>
              </a:spcBef>
              <a:spcAft>
                <a:spcPts val="0"/>
              </a:spcAft>
              <a:buClr>
                <a:srgbClr val="86D1D8"/>
              </a:buClr>
              <a:buFont typeface="Noto Symbol"/>
              <a:buChar char=""/>
              <a:defRPr/>
            </a:lvl8pPr>
            <a:lvl9pPr indent="-157479" marL="3886200" marR="0" rtl="0" algn="l">
              <a:spcBef>
                <a:spcPts val="1000"/>
              </a:spcBef>
              <a:spcAft>
                <a:spcPts val="0"/>
              </a:spcAft>
              <a:buClr>
                <a:srgbClr val="86D1D8"/>
              </a:buClr>
              <a:buFont typeface="Noto Symbol"/>
              <a:buChar char=""/>
              <a:defRPr/>
            </a:lvl9pPr>
          </a:lstStyle>
          <a:p/>
        </p:txBody>
      </p:sp>
      <p:sp>
        <p:nvSpPr>
          <p:cNvPr id="13" name="Shape 1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ctrTitle"/>
          </p:nvPr>
        </p:nvSpPr>
        <p:spPr>
          <a:xfrm>
            <a:off x="1154954" y="1447800"/>
            <a:ext cx="8825657" cy="3329580"/>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Questrial"/>
              <a:buNone/>
            </a:pPr>
            <a:r>
              <a:rPr b="0" baseline="0" i="0" lang="en-US" sz="7200" u="none" cap="none" strike="noStrike">
                <a:solidFill>
                  <a:schemeClr val="lt2"/>
                </a:solidFill>
                <a:latin typeface="Questrial"/>
                <a:ea typeface="Questrial"/>
                <a:cs typeface="Questrial"/>
                <a:sym typeface="Questrial"/>
              </a:rPr>
              <a:t>Android Lights</a:t>
            </a:r>
          </a:p>
        </p:txBody>
      </p:sp>
      <p:sp>
        <p:nvSpPr>
          <p:cNvPr id="144" name="Shape 144"/>
          <p:cNvSpPr txBox="1"/>
          <p:nvPr>
            <p:ph idx="1" type="subTitle"/>
          </p:nvPr>
        </p:nvSpPr>
        <p:spPr>
          <a:xfrm>
            <a:off x="1154954" y="4777380"/>
            <a:ext cx="8825657" cy="86142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86D1D8"/>
              </a:buClr>
              <a:buSzPct val="25000"/>
              <a:buFont typeface="Noto Symbol"/>
              <a:buNone/>
            </a:pPr>
            <a:r>
              <a:rPr lang="en-US" sz="2000">
                <a:solidFill>
                  <a:srgbClr val="86D1D8"/>
                </a:solidFill>
                <a:latin typeface="Questrial"/>
                <a:ea typeface="Questrial"/>
                <a:cs typeface="Questrial"/>
                <a:sym typeface="Questrial"/>
              </a:rPr>
              <a:t>Mobile Systems Programming.</a:t>
            </a:r>
          </a:p>
          <a:p>
            <a:pPr indent="0" lvl="0" marL="0" marR="0" rtl="0" algn="l">
              <a:spcBef>
                <a:spcPts val="0"/>
              </a:spcBef>
              <a:spcAft>
                <a:spcPts val="0"/>
              </a:spcAft>
              <a:buClr>
                <a:srgbClr val="86D1D8"/>
              </a:buClr>
              <a:buSzPct val="25000"/>
              <a:buFont typeface="Noto Symbol"/>
              <a:buNone/>
            </a:pPr>
            <a:r>
              <a:rPr lang="en-US" sz="2000">
                <a:solidFill>
                  <a:srgbClr val="86D1D8"/>
                </a:solidFill>
                <a:latin typeface="Questrial"/>
                <a:ea typeface="Questrial"/>
                <a:cs typeface="Questrial"/>
                <a:sym typeface="Questrial"/>
              </a:rPr>
              <a:t>Group 6. </a:t>
            </a:r>
          </a:p>
        </p:txBody>
      </p:sp>
      <p:sp>
        <p:nvSpPr>
          <p:cNvPr id="145" name="Shape 145"/>
          <p:cNvSpPr txBox="1"/>
          <p:nvPr>
            <p:ph idx="12" type="sldNum"/>
          </p:nvPr>
        </p:nvSpPr>
        <p:spPr>
          <a:xfrm>
            <a:off x="10352539" y="295729"/>
            <a:ext cx="838199" cy="767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Questrial"/>
              <a:buNone/>
            </a:pPr>
            <a:r>
              <a:rPr b="0" baseline="0" i="0" lang="en-US" sz="4200" u="none" cap="none" strike="noStrike">
                <a:solidFill>
                  <a:schemeClr val="lt2"/>
                </a:solidFill>
                <a:latin typeface="Questrial"/>
                <a:ea typeface="Questrial"/>
                <a:cs typeface="Questrial"/>
                <a:sym typeface="Questrial"/>
              </a:rPr>
              <a:t>1. Motivation</a:t>
            </a:r>
          </a:p>
        </p:txBody>
      </p:sp>
      <p:sp>
        <p:nvSpPr>
          <p:cNvPr id="151" name="Shape 151"/>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86D1D8"/>
              </a:buClr>
              <a:buSzPct val="80000"/>
              <a:buFont typeface="Noto Symbol"/>
              <a:buChar char=""/>
            </a:pPr>
            <a:r>
              <a:rPr b="0" baseline="0" i="0" lang="en-US" sz="2000" u="none" cap="none" strike="noStrike">
                <a:solidFill>
                  <a:schemeClr val="lt1"/>
                </a:solidFill>
                <a:latin typeface="Questrial"/>
                <a:ea typeface="Questrial"/>
                <a:cs typeface="Questrial"/>
                <a:sym typeface="Questrial"/>
              </a:rPr>
              <a:t>Android</a:t>
            </a:r>
            <a:r>
              <a:rPr lang="en-US" sz="2000">
                <a:solidFill>
                  <a:schemeClr val="lt1"/>
                </a:solidFill>
                <a:latin typeface="Questrial"/>
                <a:ea typeface="Questrial"/>
                <a:cs typeface="Questrial"/>
                <a:sym typeface="Questrial"/>
              </a:rPr>
              <a:t>-</a:t>
            </a:r>
            <a:r>
              <a:rPr b="0" baseline="0" i="0" lang="en-US" sz="2000" u="none" cap="none" strike="noStrike">
                <a:solidFill>
                  <a:schemeClr val="lt1"/>
                </a:solidFill>
                <a:latin typeface="Questrial"/>
                <a:ea typeface="Questrial"/>
                <a:cs typeface="Questrial"/>
                <a:sym typeface="Questrial"/>
              </a:rPr>
              <a:t>Phillips HUE App store is pretty much saturated.</a:t>
            </a:r>
          </a:p>
          <a:p>
            <a:pPr indent="-241300" lvl="0" marL="342900" marR="0" rtl="0" algn="l">
              <a:spcBef>
                <a:spcPts val="1000"/>
              </a:spcBef>
              <a:spcAft>
                <a:spcPts val="0"/>
              </a:spcAft>
              <a:buClr>
                <a:srgbClr val="86D1D8"/>
              </a:buClr>
              <a:buFont typeface="Noto Symbol"/>
              <a:buNone/>
            </a:pPr>
            <a:r>
              <a:t/>
            </a:r>
            <a:endParaRPr b="0" baseline="0" i="0" sz="2000" u="none" cap="none" strike="noStrike">
              <a:solidFill>
                <a:schemeClr val="lt1"/>
              </a:solidFill>
              <a:latin typeface="Questrial"/>
              <a:ea typeface="Questrial"/>
              <a:cs typeface="Questrial"/>
              <a:sym typeface="Questrial"/>
            </a:endParaRPr>
          </a:p>
          <a:p>
            <a:pPr indent="-342900" lvl="0" marL="342900" marR="0" rtl="0" algn="l">
              <a:spcBef>
                <a:spcPts val="1000"/>
              </a:spcBef>
              <a:spcAft>
                <a:spcPts val="0"/>
              </a:spcAft>
              <a:buClr>
                <a:srgbClr val="86D1D8"/>
              </a:buClr>
              <a:buSzPct val="80000"/>
              <a:buFont typeface="Noto Symbol"/>
              <a:buChar char=""/>
            </a:pPr>
            <a:r>
              <a:rPr b="0" baseline="0" i="0" lang="en-US" sz="2000" u="none" cap="none" strike="noStrike">
                <a:solidFill>
                  <a:schemeClr val="lt1"/>
                </a:solidFill>
                <a:latin typeface="Questrial"/>
                <a:ea typeface="Questrial"/>
                <a:cs typeface="Questrial"/>
                <a:sym typeface="Questrial"/>
              </a:rPr>
              <a:t>Lots of applications that only perform one simple notification task.</a:t>
            </a:r>
          </a:p>
          <a:p>
            <a:pPr indent="-241300" lvl="0" marL="342900" marR="0" rtl="0" algn="l">
              <a:spcBef>
                <a:spcPts val="1000"/>
              </a:spcBef>
              <a:spcAft>
                <a:spcPts val="0"/>
              </a:spcAft>
              <a:buClr>
                <a:srgbClr val="86D1D8"/>
              </a:buClr>
              <a:buFont typeface="Noto Symbol"/>
              <a:buNone/>
            </a:pPr>
            <a:r>
              <a:t/>
            </a:r>
            <a:endParaRPr b="0" baseline="0" i="0" sz="2000" u="none" cap="none" strike="noStrike">
              <a:solidFill>
                <a:schemeClr val="lt1"/>
              </a:solidFill>
              <a:latin typeface="Questrial"/>
              <a:ea typeface="Questrial"/>
              <a:cs typeface="Questrial"/>
              <a:sym typeface="Questrial"/>
            </a:endParaRPr>
          </a:p>
          <a:p>
            <a:pPr indent="-342900" lvl="0" marL="342900" marR="0" rtl="0" algn="l">
              <a:spcBef>
                <a:spcPts val="1000"/>
              </a:spcBef>
              <a:spcAft>
                <a:spcPts val="0"/>
              </a:spcAft>
              <a:buClr>
                <a:srgbClr val="86D1D8"/>
              </a:buClr>
              <a:buSzPct val="80000"/>
              <a:buFont typeface="Noto Symbol"/>
              <a:buChar char=""/>
            </a:pPr>
            <a:r>
              <a:rPr lang="en-US" sz="2000">
                <a:solidFill>
                  <a:schemeClr val="lt1"/>
                </a:solidFill>
                <a:latin typeface="Questrial"/>
                <a:ea typeface="Questrial"/>
                <a:cs typeface="Questrial"/>
                <a:sym typeface="Questrial"/>
              </a:rPr>
              <a:t>“Why should I need an app for each type of notification?” </a:t>
            </a:r>
          </a:p>
          <a:p>
            <a:pPr indent="-241300" lvl="0" marL="342900" marR="0" rtl="0" algn="l">
              <a:spcBef>
                <a:spcPts val="1000"/>
              </a:spcBef>
              <a:spcAft>
                <a:spcPts val="0"/>
              </a:spcAft>
              <a:buClr>
                <a:srgbClr val="86D1D8"/>
              </a:buClr>
              <a:buFont typeface="Noto Symbol"/>
              <a:buNone/>
            </a:pPr>
            <a:r>
              <a:t/>
            </a:r>
            <a:endParaRPr b="0" baseline="0" i="0" sz="2000" u="none" cap="none" strike="noStrike">
              <a:solidFill>
                <a:schemeClr val="lt1"/>
              </a:solidFill>
              <a:latin typeface="Questrial"/>
              <a:ea typeface="Questrial"/>
              <a:cs typeface="Questrial"/>
              <a:sym typeface="Questrial"/>
            </a:endParaRPr>
          </a:p>
          <a:p>
            <a:pPr indent="-342900" lvl="0" marL="342900" marR="0" rtl="0" algn="l">
              <a:spcBef>
                <a:spcPts val="1000"/>
              </a:spcBef>
              <a:spcAft>
                <a:spcPts val="0"/>
              </a:spcAft>
              <a:buClr>
                <a:srgbClr val="86D1D8"/>
              </a:buClr>
              <a:buSzPct val="80000"/>
              <a:buFont typeface="Noto Symbol"/>
              <a:buChar char=""/>
            </a:pPr>
            <a:r>
              <a:rPr b="0" baseline="0" i="0" lang="en-US" sz="2000" u="none" cap="none" strike="noStrike">
                <a:solidFill>
                  <a:schemeClr val="lt1"/>
                </a:solidFill>
                <a:latin typeface="Questrial"/>
                <a:ea typeface="Questrial"/>
                <a:cs typeface="Questrial"/>
                <a:sym typeface="Questrial"/>
              </a:rPr>
              <a:t>  </a:t>
            </a:r>
          </a:p>
        </p:txBody>
      </p:sp>
      <p:sp>
        <p:nvSpPr>
          <p:cNvPr id="152" name="Shape 152"/>
          <p:cNvSpPr txBox="1"/>
          <p:nvPr>
            <p:ph idx="12" type="sldNum"/>
          </p:nvPr>
        </p:nvSpPr>
        <p:spPr>
          <a:xfrm>
            <a:off x="10352539" y="295729"/>
            <a:ext cx="838199" cy="767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Questrial"/>
              <a:buNone/>
            </a:pPr>
            <a:r>
              <a:rPr b="0" baseline="0" i="0" lang="en-US" sz="4200" u="none" cap="none" strike="noStrike">
                <a:solidFill>
                  <a:schemeClr val="lt2"/>
                </a:solidFill>
                <a:latin typeface="Questrial"/>
                <a:ea typeface="Questrial"/>
                <a:cs typeface="Questrial"/>
                <a:sym typeface="Questrial"/>
              </a:rPr>
              <a:t>2. Objective</a:t>
            </a:r>
          </a:p>
        </p:txBody>
      </p:sp>
      <p:sp>
        <p:nvSpPr>
          <p:cNvPr id="158" name="Shape 158"/>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42900" lvl="0" marL="342900" marR="0" rtl="0" algn="l">
              <a:spcBef>
                <a:spcPts val="1000"/>
              </a:spcBef>
              <a:spcAft>
                <a:spcPts val="0"/>
              </a:spcAft>
              <a:buClr>
                <a:srgbClr val="86D1D8"/>
              </a:buClr>
              <a:buSzPct val="66666"/>
              <a:buFont typeface="Noto Symbol"/>
              <a:buChar char=""/>
            </a:pPr>
            <a:r>
              <a:rPr i="1" lang="en-US" sz="2400">
                <a:solidFill>
                  <a:schemeClr val="lt1"/>
                </a:solidFill>
                <a:latin typeface="Questrial"/>
                <a:ea typeface="Questrial"/>
                <a:cs typeface="Questrial"/>
                <a:sym typeface="Questrial"/>
              </a:rPr>
              <a:t>“We wanted to create an app that could be complex enough to cover some of the most used notification services that were already implemented separately, but also simple enough that you won’t notice the difference between its single-feature app counterpart” </a:t>
            </a:r>
            <a:br>
              <a:rPr i="1" lang="en-US" sz="2000">
                <a:solidFill>
                  <a:schemeClr val="lt1"/>
                </a:solidFill>
                <a:latin typeface="Questrial"/>
                <a:ea typeface="Questrial"/>
                <a:cs typeface="Questrial"/>
                <a:sym typeface="Questrial"/>
              </a:rPr>
            </a:br>
          </a:p>
          <a:p>
            <a:pPr indent="-368300" lvl="0" marL="342900" marR="0" rtl="0" algn="l">
              <a:spcBef>
                <a:spcPts val="1000"/>
              </a:spcBef>
              <a:spcAft>
                <a:spcPts val="0"/>
              </a:spcAft>
              <a:buClr>
                <a:schemeClr val="lt1"/>
              </a:buClr>
              <a:buFont typeface="Questrial"/>
              <a:buChar char=""/>
            </a:pPr>
            <a:r>
              <a:t/>
            </a:r>
            <a:endParaRPr i="1" sz="2000">
              <a:solidFill>
                <a:schemeClr val="lt1"/>
              </a:solidFill>
              <a:latin typeface="Questrial"/>
              <a:ea typeface="Questrial"/>
              <a:cs typeface="Questrial"/>
              <a:sym typeface="Questrial"/>
            </a:endParaRPr>
          </a:p>
          <a:p>
            <a:pPr indent="-241300" lvl="0" marL="342900" marR="0" rtl="0" algn="l">
              <a:spcBef>
                <a:spcPts val="1000"/>
              </a:spcBef>
              <a:spcAft>
                <a:spcPts val="0"/>
              </a:spcAft>
              <a:buClr>
                <a:srgbClr val="86D1D8"/>
              </a:buClr>
              <a:buFont typeface="Noto Symbol"/>
              <a:buNone/>
            </a:pPr>
            <a:r>
              <a:t/>
            </a:r>
            <a:endParaRPr b="0" baseline="0" i="1" sz="2000" u="none" cap="none" strike="noStrike">
              <a:solidFill>
                <a:schemeClr val="lt1"/>
              </a:solidFill>
              <a:latin typeface="Questrial"/>
              <a:ea typeface="Questrial"/>
              <a:cs typeface="Questrial"/>
              <a:sym typeface="Questrial"/>
            </a:endParaRPr>
          </a:p>
          <a:p>
            <a:pPr indent="-241300" lvl="0" marL="342900" marR="0" rtl="0" algn="l">
              <a:spcBef>
                <a:spcPts val="1000"/>
              </a:spcBef>
              <a:spcAft>
                <a:spcPts val="0"/>
              </a:spcAft>
              <a:buClr>
                <a:srgbClr val="86D1D8"/>
              </a:buClr>
              <a:buFont typeface="Noto Symbol"/>
              <a:buNone/>
            </a:pPr>
            <a:r>
              <a:t/>
            </a:r>
            <a:endParaRPr b="0" baseline="0" i="1" sz="2000" u="none" cap="none" strike="noStrike">
              <a:solidFill>
                <a:schemeClr val="lt1"/>
              </a:solidFill>
              <a:latin typeface="Questrial"/>
              <a:ea typeface="Questrial"/>
              <a:cs typeface="Questrial"/>
              <a:sym typeface="Questrial"/>
            </a:endParaRPr>
          </a:p>
          <a:p>
            <a:pPr indent="-241300" lvl="0" marL="342900" marR="0" rtl="0" algn="l">
              <a:spcBef>
                <a:spcPts val="1000"/>
              </a:spcBef>
              <a:spcAft>
                <a:spcPts val="0"/>
              </a:spcAft>
              <a:buClr>
                <a:srgbClr val="86D1D8"/>
              </a:buClr>
              <a:buFont typeface="Noto Symbol"/>
              <a:buNone/>
            </a:pPr>
            <a:r>
              <a:t/>
            </a:r>
            <a:endParaRPr b="0" baseline="0" i="1" sz="2000" u="none" cap="none" strike="noStrike">
              <a:solidFill>
                <a:schemeClr val="lt1"/>
              </a:solidFill>
              <a:latin typeface="Questrial"/>
              <a:ea typeface="Questrial"/>
              <a:cs typeface="Questrial"/>
              <a:sym typeface="Questrial"/>
            </a:endParaRPr>
          </a:p>
        </p:txBody>
      </p:sp>
      <p:sp>
        <p:nvSpPr>
          <p:cNvPr id="159" name="Shape 159"/>
          <p:cNvSpPr txBox="1"/>
          <p:nvPr>
            <p:ph idx="12" type="sldNum"/>
          </p:nvPr>
        </p:nvSpPr>
        <p:spPr>
          <a:xfrm>
            <a:off x="10352539" y="295729"/>
            <a:ext cx="838199" cy="767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Questrial"/>
              <a:buNone/>
            </a:pPr>
            <a:r>
              <a:rPr b="0" baseline="0" i="0" lang="en-US" sz="4200" u="none" cap="none" strike="noStrike">
                <a:solidFill>
                  <a:schemeClr val="lt2"/>
                </a:solidFill>
                <a:latin typeface="Questrial"/>
                <a:ea typeface="Questrial"/>
                <a:cs typeface="Questrial"/>
                <a:sym typeface="Questrial"/>
              </a:rPr>
              <a:t>3. Result	</a:t>
            </a:r>
          </a:p>
        </p:txBody>
      </p:sp>
      <p:sp>
        <p:nvSpPr>
          <p:cNvPr id="165" name="Shape 165"/>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2000">
                <a:solidFill>
                  <a:schemeClr val="lt1"/>
                </a:solidFill>
                <a:latin typeface="Questrial"/>
                <a:ea typeface="Questrial"/>
                <a:cs typeface="Questrial"/>
                <a:sym typeface="Questrial"/>
              </a:rPr>
              <a:t>App that customizes your notifications through lights.</a:t>
            </a:r>
          </a:p>
          <a:p>
            <a:pPr indent="0" lvl="0" marL="0" marR="0" rtl="0" algn="l">
              <a:spcBef>
                <a:spcPts val="1000"/>
              </a:spcBef>
              <a:spcAft>
                <a:spcPts val="0"/>
              </a:spcAft>
              <a:buNone/>
            </a:pPr>
            <a:r>
              <a:rPr b="0" baseline="0" i="0" lang="en-US" sz="2000" u="none" cap="none" strike="noStrike">
                <a:solidFill>
                  <a:schemeClr val="lt1"/>
                </a:solidFill>
                <a:latin typeface="Questrial"/>
                <a:ea typeface="Questrial"/>
                <a:cs typeface="Questrial"/>
                <a:sym typeface="Questrial"/>
              </a:rPr>
              <a:t>Notifications types:</a:t>
            </a:r>
          </a:p>
          <a:p>
            <a:pPr indent="0" lvl="0" marL="457200" marR="0" rtl="0" algn="l">
              <a:spcBef>
                <a:spcPts val="1000"/>
              </a:spcBef>
              <a:spcAft>
                <a:spcPts val="0"/>
              </a:spcAft>
              <a:buNone/>
            </a:pPr>
            <a:r>
              <a:rPr lang="en-US" sz="2000">
                <a:solidFill>
                  <a:schemeClr val="lt1"/>
                </a:solidFill>
                <a:latin typeface="Questrial"/>
                <a:ea typeface="Questrial"/>
                <a:cs typeface="Questrial"/>
                <a:sym typeface="Questrial"/>
              </a:rPr>
              <a:t>Alarms.</a:t>
            </a:r>
          </a:p>
          <a:p>
            <a:pPr indent="0" lvl="0" marL="457200" marR="0" rtl="0" algn="l">
              <a:spcBef>
                <a:spcPts val="1000"/>
              </a:spcBef>
              <a:spcAft>
                <a:spcPts val="0"/>
              </a:spcAft>
              <a:buNone/>
            </a:pPr>
            <a:r>
              <a:rPr lang="en-US" sz="2000">
                <a:solidFill>
                  <a:schemeClr val="lt1"/>
                </a:solidFill>
                <a:latin typeface="Questrial"/>
                <a:ea typeface="Questrial"/>
                <a:cs typeface="Questrial"/>
                <a:sym typeface="Questrial"/>
              </a:rPr>
              <a:t>Location.</a:t>
            </a:r>
          </a:p>
          <a:p>
            <a:pPr indent="0" lvl="0" marL="457200" marR="0" rtl="0" algn="l">
              <a:spcBef>
                <a:spcPts val="1000"/>
              </a:spcBef>
              <a:spcAft>
                <a:spcPts val="0"/>
              </a:spcAft>
              <a:buNone/>
            </a:pPr>
            <a:r>
              <a:rPr lang="en-US" sz="2000">
                <a:solidFill>
                  <a:schemeClr val="lt1"/>
                </a:solidFill>
                <a:latin typeface="Questrial"/>
                <a:ea typeface="Questrial"/>
                <a:cs typeface="Questrial"/>
                <a:sym typeface="Questrial"/>
              </a:rPr>
              <a:t>Custom Notifications.</a:t>
            </a:r>
          </a:p>
          <a:p>
            <a:pPr indent="-194309" lvl="1" marL="742950" marR="0" rtl="0" algn="l">
              <a:spcBef>
                <a:spcPts val="1000"/>
              </a:spcBef>
              <a:spcAft>
                <a:spcPts val="0"/>
              </a:spcAft>
              <a:buClr>
                <a:srgbClr val="86D1D8"/>
              </a:buClr>
              <a:buFont typeface="Noto Symbol"/>
              <a:buNone/>
            </a:pPr>
            <a:r>
              <a:t/>
            </a:r>
            <a:endParaRPr b="0" baseline="0" i="0" sz="1800" u="none" cap="none" strike="noStrike">
              <a:solidFill>
                <a:schemeClr val="lt1"/>
              </a:solidFill>
              <a:latin typeface="Questrial"/>
              <a:ea typeface="Questrial"/>
              <a:cs typeface="Questrial"/>
              <a:sym typeface="Questrial"/>
            </a:endParaRPr>
          </a:p>
        </p:txBody>
      </p:sp>
      <p:pic>
        <p:nvPicPr>
          <p:cNvPr id="166" name="Shape 166"/>
          <p:cNvPicPr preferRelativeResize="0"/>
          <p:nvPr/>
        </p:nvPicPr>
        <p:blipFill>
          <a:blip r:embed="rId3">
            <a:alphaModFix/>
          </a:blip>
          <a:stretch>
            <a:fillRect/>
          </a:stretch>
        </p:blipFill>
        <p:spPr>
          <a:xfrm>
            <a:off x="7841675" y="1260762"/>
            <a:ext cx="2951024" cy="4918374"/>
          </a:xfrm>
          <a:prstGeom prst="rect">
            <a:avLst/>
          </a:prstGeom>
          <a:noFill/>
          <a:ln>
            <a:noFill/>
          </a:ln>
        </p:spPr>
      </p:pic>
      <p:sp>
        <p:nvSpPr>
          <p:cNvPr id="167" name="Shape 167"/>
          <p:cNvSpPr txBox="1"/>
          <p:nvPr>
            <p:ph idx="12" type="sldNum"/>
          </p:nvPr>
        </p:nvSpPr>
        <p:spPr>
          <a:xfrm>
            <a:off x="10352539" y="295729"/>
            <a:ext cx="838199" cy="767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Questrial"/>
              <a:buNone/>
            </a:pPr>
            <a:r>
              <a:rPr b="0" baseline="0" i="0" lang="en-US" sz="4200" u="none" cap="none" strike="noStrike">
                <a:solidFill>
                  <a:schemeClr val="lt2"/>
                </a:solidFill>
                <a:latin typeface="Questrial"/>
                <a:ea typeface="Questrial"/>
                <a:cs typeface="Questrial"/>
                <a:sym typeface="Questrial"/>
              </a:rPr>
              <a:t>4. Features: Alarm notifications.</a:t>
            </a:r>
          </a:p>
        </p:txBody>
      </p:sp>
      <p:sp>
        <p:nvSpPr>
          <p:cNvPr id="173" name="Shape 173"/>
          <p:cNvSpPr txBox="1"/>
          <p:nvPr>
            <p:ph idx="12" type="sldNum"/>
          </p:nvPr>
        </p:nvSpPr>
        <p:spPr>
          <a:xfrm>
            <a:off x="10352539" y="295729"/>
            <a:ext cx="838199" cy="767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74" name="Shape 174"/>
          <p:cNvPicPr preferRelativeResize="0"/>
          <p:nvPr/>
        </p:nvPicPr>
        <p:blipFill>
          <a:blip r:embed="rId3">
            <a:alphaModFix/>
          </a:blip>
          <a:stretch>
            <a:fillRect/>
          </a:stretch>
        </p:blipFill>
        <p:spPr>
          <a:xfrm>
            <a:off x="7841675" y="1260762"/>
            <a:ext cx="2951024" cy="4918374"/>
          </a:xfrm>
          <a:prstGeom prst="rect">
            <a:avLst/>
          </a:prstGeom>
          <a:noFill/>
          <a:ln>
            <a:noFill/>
          </a:ln>
        </p:spPr>
      </p:pic>
      <p:sp>
        <p:nvSpPr>
          <p:cNvPr id="175" name="Shape 175"/>
          <p:cNvSpPr txBox="1"/>
          <p:nvPr>
            <p:ph idx="1" type="body"/>
          </p:nvPr>
        </p:nvSpPr>
        <p:spPr>
          <a:xfrm>
            <a:off x="1103312" y="2052917"/>
            <a:ext cx="8946599" cy="41954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2000">
                <a:solidFill>
                  <a:schemeClr val="lt1"/>
                </a:solidFill>
                <a:latin typeface="Questrial"/>
                <a:ea typeface="Questrial"/>
                <a:cs typeface="Questrial"/>
                <a:sym typeface="Questrial"/>
              </a:rPr>
              <a:t>Changing the bulb settings time-based</a:t>
            </a:r>
          </a:p>
          <a:p>
            <a:pPr indent="457200" lvl="0" marL="0" marR="0" rtl="0" algn="l">
              <a:spcBef>
                <a:spcPts val="1000"/>
              </a:spcBef>
              <a:spcAft>
                <a:spcPts val="0"/>
              </a:spcAft>
              <a:buNone/>
            </a:pPr>
            <a:r>
              <a:rPr lang="en-US" sz="2000">
                <a:solidFill>
                  <a:schemeClr val="lt1"/>
                </a:solidFill>
                <a:latin typeface="Questrial"/>
                <a:ea typeface="Questrial"/>
                <a:cs typeface="Questrial"/>
                <a:sym typeface="Questrial"/>
              </a:rPr>
              <a:t>Affect multiple bulbs</a:t>
            </a:r>
          </a:p>
          <a:p>
            <a:pPr indent="0" lvl="0" marL="0" marR="0" rtl="0" algn="l">
              <a:spcBef>
                <a:spcPts val="1000"/>
              </a:spcBef>
              <a:spcAft>
                <a:spcPts val="0"/>
              </a:spcAft>
              <a:buNone/>
            </a:pPr>
            <a:r>
              <a:rPr lang="en-US" sz="2000">
                <a:solidFill>
                  <a:schemeClr val="lt1"/>
                </a:solidFill>
                <a:latin typeface="Questrial"/>
                <a:ea typeface="Questrial"/>
                <a:cs typeface="Questrial"/>
                <a:sym typeface="Questrial"/>
              </a:rPr>
              <a:t>Possible use cases:</a:t>
            </a:r>
          </a:p>
          <a:p>
            <a:pPr indent="0" lvl="0" marL="0" marR="0" rtl="0" algn="l">
              <a:spcBef>
                <a:spcPts val="1000"/>
              </a:spcBef>
              <a:spcAft>
                <a:spcPts val="0"/>
              </a:spcAft>
              <a:buNone/>
            </a:pPr>
            <a:r>
              <a:rPr lang="en-US" sz="2000">
                <a:solidFill>
                  <a:schemeClr val="lt1"/>
                </a:solidFill>
                <a:latin typeface="Questrial"/>
                <a:ea typeface="Questrial"/>
                <a:cs typeface="Questrial"/>
                <a:sym typeface="Questrial"/>
              </a:rPr>
              <a:t>	Pretend being at home</a:t>
            </a:r>
          </a:p>
          <a:p>
            <a:pPr indent="0" lvl="0" marL="0" marR="0" rtl="0" algn="l">
              <a:spcBef>
                <a:spcPts val="1000"/>
              </a:spcBef>
              <a:spcAft>
                <a:spcPts val="0"/>
              </a:spcAft>
              <a:buNone/>
            </a:pPr>
            <a:r>
              <a:rPr lang="en-US" sz="2000">
                <a:solidFill>
                  <a:schemeClr val="lt1"/>
                </a:solidFill>
                <a:latin typeface="Questrial"/>
                <a:ea typeface="Questrial"/>
                <a:cs typeface="Questrial"/>
                <a:sym typeface="Questrial"/>
              </a:rPr>
              <a:t>	Visual alarm clock</a:t>
            </a:r>
          </a:p>
          <a:p>
            <a:pPr indent="-194309" lvl="1" marL="742950" marR="0" rtl="0" algn="l">
              <a:spcBef>
                <a:spcPts val="1000"/>
              </a:spcBef>
              <a:spcAft>
                <a:spcPts val="0"/>
              </a:spcAft>
              <a:buClr>
                <a:srgbClr val="86D1D8"/>
              </a:buClr>
              <a:buFont typeface="Noto Symbol"/>
              <a:buNone/>
            </a:pPr>
            <a:r>
              <a:t/>
            </a:r>
            <a:endParaRPr b="0" baseline="0" i="0" sz="1800" u="none" cap="none" strike="noStrike">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Questrial"/>
              <a:buNone/>
            </a:pPr>
            <a:r>
              <a:rPr b="0" baseline="0" i="0" lang="en-US" sz="4200" u="none" cap="none" strike="noStrike">
                <a:solidFill>
                  <a:schemeClr val="lt2"/>
                </a:solidFill>
                <a:latin typeface="Questrial"/>
                <a:ea typeface="Questrial"/>
                <a:cs typeface="Questrial"/>
                <a:sym typeface="Questrial"/>
              </a:rPr>
              <a:t>5. Features: Location notifications.</a:t>
            </a:r>
          </a:p>
        </p:txBody>
      </p:sp>
      <p:sp>
        <p:nvSpPr>
          <p:cNvPr id="181" name="Shape 181"/>
          <p:cNvSpPr txBox="1"/>
          <p:nvPr>
            <p:ph idx="1" type="body"/>
          </p:nvPr>
        </p:nvSpPr>
        <p:spPr>
          <a:xfrm>
            <a:off x="432850" y="1157900"/>
            <a:ext cx="8946599" cy="4807799"/>
          </a:xfrm>
          <a:prstGeom prst="rect">
            <a:avLst/>
          </a:prstGeom>
          <a:noFill/>
          <a:ln>
            <a:noFill/>
          </a:ln>
        </p:spPr>
        <p:txBody>
          <a:bodyPr anchorCtr="0" anchor="t" bIns="45700" lIns="91425" rIns="91425" tIns="45700">
            <a:noAutofit/>
          </a:bodyPr>
          <a:lstStyle/>
          <a:p>
            <a:pPr indent="0" marL="0" marR="0" rtl="0" algn="l">
              <a:spcBef>
                <a:spcPts val="0"/>
              </a:spcBef>
              <a:spcAft>
                <a:spcPts val="0"/>
              </a:spcAft>
              <a:buNone/>
            </a:pPr>
            <a:r>
              <a:t/>
            </a:r>
            <a:endParaRPr sz="2000">
              <a:solidFill>
                <a:schemeClr val="lt1"/>
              </a:solidFill>
              <a:latin typeface="Questrial"/>
              <a:ea typeface="Questrial"/>
              <a:cs typeface="Questrial"/>
              <a:sym typeface="Questrial"/>
            </a:endParaRPr>
          </a:p>
          <a:p>
            <a:pPr indent="0" marL="0" marR="0" rtl="0" algn="l">
              <a:spcBef>
                <a:spcPts val="0"/>
              </a:spcBef>
              <a:spcAft>
                <a:spcPts val="0"/>
              </a:spcAft>
              <a:buNone/>
            </a:pPr>
            <a:r>
              <a:rPr lang="en-US" sz="2000">
                <a:solidFill>
                  <a:schemeClr val="lt1"/>
                </a:solidFill>
                <a:latin typeface="Questrial"/>
                <a:ea typeface="Questrial"/>
                <a:cs typeface="Questrial"/>
                <a:sym typeface="Questrial"/>
              </a:rPr>
              <a:t>Fully automated light control</a:t>
            </a:r>
          </a:p>
          <a:p>
            <a:pPr indent="0" marL="0" marR="0" rtl="0" algn="l">
              <a:spcBef>
                <a:spcPts val="0"/>
              </a:spcBef>
              <a:spcAft>
                <a:spcPts val="0"/>
              </a:spcAft>
              <a:buNone/>
            </a:pPr>
            <a:r>
              <a:rPr lang="en-US" sz="2000">
                <a:solidFill>
                  <a:schemeClr val="lt1"/>
                </a:solidFill>
                <a:latin typeface="Questrial"/>
                <a:ea typeface="Questrial"/>
                <a:cs typeface="Questrial"/>
                <a:sym typeface="Questrial"/>
              </a:rPr>
              <a:t>	Lights turn on/off depending on the current location</a:t>
            </a:r>
          </a:p>
          <a:p>
            <a:pPr indent="0" marL="0" marR="0" rtl="0" algn="l">
              <a:spcBef>
                <a:spcPts val="0"/>
              </a:spcBef>
              <a:spcAft>
                <a:spcPts val="0"/>
              </a:spcAft>
              <a:buNone/>
            </a:pPr>
            <a:r>
              <a:rPr lang="en-US" sz="2000">
                <a:solidFill>
                  <a:schemeClr val="lt1"/>
                </a:solidFill>
                <a:latin typeface="Questrial"/>
                <a:ea typeface="Questrial"/>
                <a:cs typeface="Questrial"/>
                <a:sym typeface="Questrial"/>
              </a:rPr>
              <a:t>	Full control of brightness, saturation and hue of each bulb</a:t>
            </a:r>
          </a:p>
          <a:p>
            <a:pPr indent="0" marL="0" marR="0" rtl="0" algn="l">
              <a:spcBef>
                <a:spcPts val="0"/>
              </a:spcBef>
              <a:spcAft>
                <a:spcPts val="0"/>
              </a:spcAft>
              <a:buNone/>
            </a:pPr>
            <a:r>
              <a:rPr lang="en-US" sz="2000">
                <a:solidFill>
                  <a:schemeClr val="lt1"/>
                </a:solidFill>
                <a:latin typeface="Questrial"/>
                <a:ea typeface="Questrial"/>
                <a:cs typeface="Questrial"/>
                <a:sym typeface="Questrial"/>
              </a:rPr>
              <a:t>		</a:t>
            </a:r>
          </a:p>
          <a:p>
            <a:pPr indent="0" marL="0" marR="0" rtl="0" algn="l">
              <a:spcBef>
                <a:spcPts val="0"/>
              </a:spcBef>
              <a:spcAft>
                <a:spcPts val="0"/>
              </a:spcAft>
              <a:buNone/>
            </a:pPr>
            <a:r>
              <a:rPr lang="en-US" sz="2000">
                <a:solidFill>
                  <a:schemeClr val="lt1"/>
                </a:solidFill>
                <a:latin typeface="Questrial"/>
                <a:ea typeface="Questrial"/>
                <a:cs typeface="Questrial"/>
                <a:sym typeface="Questrial"/>
              </a:rPr>
              <a:t>Convenience</a:t>
            </a:r>
          </a:p>
          <a:p>
            <a:pPr indent="0" marL="0" marR="0" rtl="0" algn="l">
              <a:spcBef>
                <a:spcPts val="0"/>
              </a:spcBef>
              <a:spcAft>
                <a:spcPts val="0"/>
              </a:spcAft>
              <a:buNone/>
            </a:pPr>
            <a:r>
              <a:rPr lang="en-US" sz="2000">
                <a:solidFill>
                  <a:schemeClr val="lt1"/>
                </a:solidFill>
                <a:latin typeface="Questrial"/>
                <a:ea typeface="Questrial"/>
                <a:cs typeface="Questrial"/>
                <a:sym typeface="Questrial"/>
              </a:rPr>
              <a:t>	Target area can be set from map or the current location </a:t>
            </a:r>
          </a:p>
          <a:p>
            <a:pPr indent="457200" marL="0" marR="0" rtl="0" algn="l">
              <a:spcBef>
                <a:spcPts val="0"/>
              </a:spcBef>
              <a:spcAft>
                <a:spcPts val="0"/>
              </a:spcAft>
              <a:buNone/>
            </a:pPr>
            <a:r>
              <a:rPr lang="en-US" sz="2000">
                <a:solidFill>
                  <a:schemeClr val="lt1"/>
                </a:solidFill>
                <a:latin typeface="Questrial"/>
                <a:ea typeface="Questrial"/>
                <a:cs typeface="Questrial"/>
                <a:sym typeface="Questrial"/>
              </a:rPr>
              <a:t>can be used</a:t>
            </a:r>
          </a:p>
          <a:p>
            <a:pPr indent="0" marL="0" marR="0" rtl="0" algn="l">
              <a:spcBef>
                <a:spcPts val="0"/>
              </a:spcBef>
              <a:spcAft>
                <a:spcPts val="0"/>
              </a:spcAft>
              <a:buNone/>
            </a:pPr>
            <a:r>
              <a:rPr lang="en-US" sz="2000">
                <a:solidFill>
                  <a:schemeClr val="lt1"/>
                </a:solidFill>
                <a:latin typeface="Questrial"/>
                <a:ea typeface="Questrial"/>
                <a:cs typeface="Questrial"/>
                <a:sym typeface="Questrial"/>
              </a:rPr>
              <a:t>	Every bulb can have its own set of rules and settings</a:t>
            </a:r>
          </a:p>
          <a:p>
            <a:pPr indent="0" marL="0" marR="0" rtl="0" algn="l">
              <a:spcBef>
                <a:spcPts val="0"/>
              </a:spcBef>
              <a:spcAft>
                <a:spcPts val="0"/>
              </a:spcAft>
              <a:buNone/>
            </a:pPr>
            <a:r>
              <a:t/>
            </a:r>
            <a:endParaRPr sz="2000">
              <a:solidFill>
                <a:schemeClr val="lt1"/>
              </a:solidFill>
              <a:latin typeface="Questrial"/>
              <a:ea typeface="Questrial"/>
              <a:cs typeface="Questrial"/>
              <a:sym typeface="Questrial"/>
            </a:endParaRPr>
          </a:p>
          <a:p>
            <a:pPr indent="0" marL="0" marR="0" rtl="0" algn="l">
              <a:spcBef>
                <a:spcPts val="0"/>
              </a:spcBef>
              <a:spcAft>
                <a:spcPts val="0"/>
              </a:spcAft>
              <a:buNone/>
            </a:pPr>
            <a:r>
              <a:rPr lang="en-US" sz="2000">
                <a:solidFill>
                  <a:schemeClr val="lt1"/>
                </a:solidFill>
                <a:latin typeface="Questrial"/>
                <a:ea typeface="Questrial"/>
                <a:cs typeface="Questrial"/>
                <a:sym typeface="Questrial"/>
              </a:rPr>
              <a:t>Possible use cases</a:t>
            </a:r>
          </a:p>
          <a:p>
            <a:pPr indent="0" marL="0" marR="0" rtl="0" algn="l">
              <a:spcBef>
                <a:spcPts val="0"/>
              </a:spcBef>
              <a:spcAft>
                <a:spcPts val="0"/>
              </a:spcAft>
              <a:buNone/>
            </a:pPr>
            <a:r>
              <a:rPr lang="en-US" sz="2000">
                <a:solidFill>
                  <a:schemeClr val="lt1"/>
                </a:solidFill>
                <a:latin typeface="Questrial"/>
                <a:ea typeface="Questrial"/>
                <a:cs typeface="Questrial"/>
                <a:sym typeface="Questrial"/>
              </a:rPr>
              <a:t>	Turn off all lights after leaving home</a:t>
            </a:r>
          </a:p>
          <a:p>
            <a:pPr indent="0" marL="0" marR="0" rtl="0" algn="l">
              <a:spcBef>
                <a:spcPts val="0"/>
              </a:spcBef>
              <a:spcAft>
                <a:spcPts val="0"/>
              </a:spcAft>
              <a:buNone/>
            </a:pPr>
            <a:r>
              <a:rPr lang="en-US" sz="2000">
                <a:solidFill>
                  <a:schemeClr val="lt1"/>
                </a:solidFill>
                <a:latin typeface="Questrial"/>
                <a:ea typeface="Questrial"/>
                <a:cs typeface="Questrial"/>
                <a:sym typeface="Questrial"/>
              </a:rPr>
              <a:t>	Set home lighting when commuting home from work</a:t>
            </a:r>
          </a:p>
          <a:p>
            <a:pPr indent="0" marL="0" marR="0" rtl="0" algn="l">
              <a:spcBef>
                <a:spcPts val="0"/>
              </a:spcBef>
              <a:spcAft>
                <a:spcPts val="0"/>
              </a:spcAft>
              <a:buNone/>
            </a:pPr>
            <a:r>
              <a:t/>
            </a:r>
            <a:endParaRPr sz="2000">
              <a:solidFill>
                <a:schemeClr val="lt1"/>
              </a:solidFill>
              <a:latin typeface="Questrial"/>
              <a:ea typeface="Questrial"/>
              <a:cs typeface="Questrial"/>
              <a:sym typeface="Questrial"/>
            </a:endParaRPr>
          </a:p>
          <a:p>
            <a:pPr indent="0" marL="0" marR="0" rtl="0" algn="l">
              <a:spcBef>
                <a:spcPts val="0"/>
              </a:spcBef>
              <a:spcAft>
                <a:spcPts val="0"/>
              </a:spcAft>
              <a:buNone/>
            </a:pPr>
            <a:r>
              <a:rPr lang="en-US" sz="2000">
                <a:solidFill>
                  <a:schemeClr val="lt1"/>
                </a:solidFill>
                <a:latin typeface="Questrial"/>
                <a:ea typeface="Questrial"/>
                <a:cs typeface="Questrial"/>
                <a:sym typeface="Questrial"/>
              </a:rPr>
              <a:t>Benefits</a:t>
            </a:r>
          </a:p>
          <a:p>
            <a:pPr indent="0" lvl="0" marL="0" marR="0" rtl="0" algn="l">
              <a:spcBef>
                <a:spcPts val="0"/>
              </a:spcBef>
              <a:spcAft>
                <a:spcPts val="0"/>
              </a:spcAft>
              <a:buNone/>
            </a:pPr>
            <a:r>
              <a:rPr lang="en-US" sz="2000">
                <a:solidFill>
                  <a:schemeClr val="lt1"/>
                </a:solidFill>
                <a:latin typeface="Questrial"/>
                <a:ea typeface="Questrial"/>
                <a:cs typeface="Questrial"/>
                <a:sym typeface="Questrial"/>
              </a:rPr>
              <a:t>	Cost savings when the bulbs aren’t left on unintentionally</a:t>
            </a:r>
          </a:p>
        </p:txBody>
      </p:sp>
      <p:sp>
        <p:nvSpPr>
          <p:cNvPr id="182" name="Shape 182"/>
          <p:cNvSpPr txBox="1"/>
          <p:nvPr>
            <p:ph idx="12" type="sldNum"/>
          </p:nvPr>
        </p:nvSpPr>
        <p:spPr>
          <a:xfrm>
            <a:off x="10352539" y="295729"/>
            <a:ext cx="838199" cy="767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83" name="Shape 183"/>
          <p:cNvPicPr preferRelativeResize="0"/>
          <p:nvPr/>
        </p:nvPicPr>
        <p:blipFill>
          <a:blip r:embed="rId3">
            <a:alphaModFix/>
          </a:blip>
          <a:stretch>
            <a:fillRect/>
          </a:stretch>
        </p:blipFill>
        <p:spPr>
          <a:xfrm>
            <a:off x="7830875" y="1257675"/>
            <a:ext cx="2967149" cy="49452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646110" y="452718"/>
            <a:ext cx="9689015"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Questrial"/>
              <a:buNone/>
            </a:pPr>
            <a:r>
              <a:rPr lang="en-US" sz="4200">
                <a:solidFill>
                  <a:schemeClr val="lt2"/>
                </a:solidFill>
                <a:latin typeface="Questrial"/>
                <a:ea typeface="Questrial"/>
                <a:cs typeface="Questrial"/>
                <a:sym typeface="Questrial"/>
              </a:rPr>
              <a:t>6</a:t>
            </a:r>
            <a:r>
              <a:rPr b="0" baseline="0" i="0" lang="en-US" sz="4200" u="none" cap="none" strike="noStrike">
                <a:solidFill>
                  <a:schemeClr val="lt2"/>
                </a:solidFill>
                <a:latin typeface="Questrial"/>
                <a:ea typeface="Questrial"/>
                <a:cs typeface="Questrial"/>
                <a:sym typeface="Questrial"/>
              </a:rPr>
              <a:t>. Features: </a:t>
            </a:r>
            <a:r>
              <a:rPr lang="en-US" sz="4200">
                <a:solidFill>
                  <a:schemeClr val="lt2"/>
                </a:solidFill>
                <a:latin typeface="Questrial"/>
                <a:ea typeface="Questrial"/>
                <a:cs typeface="Questrial"/>
                <a:sym typeface="Questrial"/>
              </a:rPr>
              <a:t>Custom Notifications</a:t>
            </a:r>
            <a:r>
              <a:rPr b="0" baseline="0" i="0" lang="en-US" sz="4200" u="none" cap="none" strike="noStrike">
                <a:solidFill>
                  <a:schemeClr val="lt2"/>
                </a:solidFill>
                <a:latin typeface="Questrial"/>
                <a:ea typeface="Questrial"/>
                <a:cs typeface="Questrial"/>
                <a:sym typeface="Questrial"/>
              </a:rPr>
              <a:t>.</a:t>
            </a:r>
          </a:p>
        </p:txBody>
      </p:sp>
      <p:sp>
        <p:nvSpPr>
          <p:cNvPr id="189" name="Shape 189"/>
          <p:cNvSpPr txBox="1"/>
          <p:nvPr>
            <p:ph idx="1" type="body"/>
          </p:nvPr>
        </p:nvSpPr>
        <p:spPr>
          <a:xfrm>
            <a:off x="1103312" y="2052917"/>
            <a:ext cx="9135561" cy="4195480"/>
          </a:xfrm>
          <a:prstGeom prst="rect">
            <a:avLst/>
          </a:prstGeom>
          <a:noFill/>
          <a:ln>
            <a:noFill/>
          </a:ln>
        </p:spPr>
        <p:txBody>
          <a:bodyPr anchorCtr="0" anchor="t" bIns="45700" lIns="91425" rIns="91425" tIns="45700">
            <a:noAutofit/>
          </a:bodyPr>
          <a:lstStyle/>
          <a:p>
            <a:pPr indent="-241300" lvl="0" marL="342900" marR="0" rtl="0" algn="l">
              <a:spcBef>
                <a:spcPts val="0"/>
              </a:spcBef>
              <a:spcAft>
                <a:spcPts val="0"/>
              </a:spcAft>
              <a:buClr>
                <a:srgbClr val="86D1D8"/>
              </a:buClr>
              <a:buFont typeface="Noto Symbol"/>
              <a:buNone/>
            </a:pPr>
            <a:r>
              <a:t/>
            </a:r>
            <a:endParaRPr sz="2000">
              <a:solidFill>
                <a:schemeClr val="lt1"/>
              </a:solidFill>
              <a:latin typeface="Questrial"/>
              <a:ea typeface="Questrial"/>
              <a:cs typeface="Questrial"/>
              <a:sym typeface="Questrial"/>
            </a:endParaRPr>
          </a:p>
          <a:p>
            <a:pPr indent="0" lvl="0" marL="0" marR="0" rtl="0" algn="l">
              <a:spcBef>
                <a:spcPts val="0"/>
              </a:spcBef>
              <a:spcAft>
                <a:spcPts val="0"/>
              </a:spcAft>
              <a:buClr>
                <a:srgbClr val="86D1D8"/>
              </a:buClr>
              <a:buSzPct val="80000"/>
              <a:buFont typeface="Noto Symbol"/>
              <a:buNone/>
            </a:pPr>
            <a:r>
              <a:rPr lang="en-US" sz="2000">
                <a:solidFill>
                  <a:schemeClr val="lt1"/>
                </a:solidFill>
                <a:latin typeface="Questrial"/>
                <a:ea typeface="Questrial"/>
                <a:cs typeface="Questrial"/>
                <a:sym typeface="Questrial"/>
              </a:rPr>
              <a:t>  Custom notifications depending on the application</a:t>
            </a:r>
          </a:p>
          <a:p>
            <a:pPr indent="0" lvl="0" marL="101600" marR="0" rtl="0" algn="l">
              <a:spcBef>
                <a:spcPts val="0"/>
              </a:spcBef>
              <a:spcAft>
                <a:spcPts val="0"/>
              </a:spcAft>
              <a:buClr>
                <a:srgbClr val="86D1D8"/>
              </a:buClr>
              <a:buFont typeface="Noto Symbol"/>
              <a:buNone/>
            </a:pPr>
            <a:r>
              <a:t/>
            </a:r>
            <a:endParaRPr sz="2000">
              <a:solidFill>
                <a:schemeClr val="lt1"/>
              </a:solidFill>
              <a:latin typeface="Questrial"/>
              <a:ea typeface="Questrial"/>
              <a:cs typeface="Questrial"/>
              <a:sym typeface="Questrial"/>
            </a:endParaRPr>
          </a:p>
          <a:p>
            <a:pPr indent="0" lvl="0" marL="101600" marR="0" rtl="0" algn="l">
              <a:spcBef>
                <a:spcPts val="0"/>
              </a:spcBef>
              <a:spcAft>
                <a:spcPts val="0"/>
              </a:spcAft>
              <a:buClr>
                <a:srgbClr val="86D1D8"/>
              </a:buClr>
              <a:buSzPct val="80000"/>
              <a:buFont typeface="Noto Symbol"/>
              <a:buNone/>
            </a:pPr>
            <a:r>
              <a:rPr lang="en-US" sz="2000">
                <a:solidFill>
                  <a:schemeClr val="lt1"/>
                </a:solidFill>
                <a:latin typeface="Questrial"/>
                <a:ea typeface="Questrial"/>
                <a:cs typeface="Questrial"/>
                <a:sym typeface="Questrial"/>
              </a:rPr>
              <a:t>Notification from  social networking application </a:t>
            </a:r>
          </a:p>
          <a:p>
            <a:pPr indent="0" lvl="0" marL="101600" marR="0" rtl="0" algn="l">
              <a:spcBef>
                <a:spcPts val="0"/>
              </a:spcBef>
              <a:spcAft>
                <a:spcPts val="0"/>
              </a:spcAft>
              <a:buClr>
                <a:srgbClr val="86D1D8"/>
              </a:buClr>
              <a:buSzPct val="80000"/>
              <a:buFont typeface="Noto Symbol"/>
              <a:buNone/>
            </a:pPr>
            <a:r>
              <a:rPr lang="en-US" sz="2000">
                <a:solidFill>
                  <a:schemeClr val="lt1"/>
                </a:solidFill>
                <a:latin typeface="Questrial"/>
                <a:ea typeface="Questrial"/>
                <a:cs typeface="Questrial"/>
                <a:sym typeface="Questrial"/>
              </a:rPr>
              <a:t>- Facebook, WhatsApp, Instagram, Twitter, Gmail.</a:t>
            </a:r>
          </a:p>
          <a:p>
            <a:pPr indent="0" lvl="0" marL="101600" marR="0" rtl="0" algn="l">
              <a:spcBef>
                <a:spcPts val="0"/>
              </a:spcBef>
              <a:spcAft>
                <a:spcPts val="0"/>
              </a:spcAft>
              <a:buClr>
                <a:srgbClr val="86D1D8"/>
              </a:buClr>
              <a:buFont typeface="Noto Symbol"/>
              <a:buNone/>
            </a:pPr>
            <a:r>
              <a:t/>
            </a:r>
            <a:endParaRPr sz="2000">
              <a:solidFill>
                <a:schemeClr val="lt1"/>
              </a:solidFill>
              <a:latin typeface="Questrial"/>
              <a:ea typeface="Questrial"/>
              <a:cs typeface="Questrial"/>
              <a:sym typeface="Questrial"/>
            </a:endParaRPr>
          </a:p>
          <a:p>
            <a:pPr indent="0" lvl="0" marL="101600" marR="0" rtl="0" algn="l">
              <a:spcBef>
                <a:spcPts val="0"/>
              </a:spcBef>
              <a:spcAft>
                <a:spcPts val="0"/>
              </a:spcAft>
              <a:buClr>
                <a:srgbClr val="86D1D8"/>
              </a:buClr>
              <a:buSzPct val="80000"/>
              <a:buFont typeface="Noto Symbol"/>
              <a:buNone/>
            </a:pPr>
            <a:r>
              <a:rPr lang="en-US" sz="2000">
                <a:solidFill>
                  <a:schemeClr val="lt1"/>
                </a:solidFill>
                <a:latin typeface="Questrial"/>
                <a:ea typeface="Questrial"/>
                <a:cs typeface="Questrial"/>
                <a:sym typeface="Questrial"/>
              </a:rPr>
              <a:t>User friendly and Simplified UI for the user </a:t>
            </a:r>
          </a:p>
          <a:p>
            <a:pPr indent="0" lvl="0" marL="101600" marR="0" rtl="0" algn="l">
              <a:spcBef>
                <a:spcPts val="0"/>
              </a:spcBef>
              <a:spcAft>
                <a:spcPts val="0"/>
              </a:spcAft>
              <a:buClr>
                <a:srgbClr val="86D1D8"/>
              </a:buClr>
              <a:buSzPct val="80000"/>
              <a:buFont typeface="Noto Symbol"/>
              <a:buNone/>
            </a:pPr>
            <a:r>
              <a:rPr lang="en-US" sz="2000">
                <a:solidFill>
                  <a:schemeClr val="lt1"/>
                </a:solidFill>
                <a:latin typeface="Questrial"/>
                <a:ea typeface="Questrial"/>
                <a:cs typeface="Questrial"/>
                <a:sym typeface="Questrial"/>
              </a:rPr>
              <a:t>to have better experience</a:t>
            </a:r>
          </a:p>
          <a:p>
            <a:pPr indent="0" lvl="0" marL="101600" marR="0" rtl="0" algn="l">
              <a:spcBef>
                <a:spcPts val="0"/>
              </a:spcBef>
              <a:spcAft>
                <a:spcPts val="0"/>
              </a:spcAft>
              <a:buClr>
                <a:srgbClr val="86D1D8"/>
              </a:buClr>
              <a:buFont typeface="Noto Symbol"/>
              <a:buNone/>
            </a:pPr>
            <a:r>
              <a:t/>
            </a:r>
            <a:endParaRPr sz="2000">
              <a:solidFill>
                <a:schemeClr val="lt1"/>
              </a:solidFill>
              <a:latin typeface="Questrial"/>
              <a:ea typeface="Questrial"/>
              <a:cs typeface="Questrial"/>
              <a:sym typeface="Questrial"/>
            </a:endParaRPr>
          </a:p>
          <a:p>
            <a:pPr indent="0" lvl="0" marL="101600" marR="0" rtl="0" algn="l">
              <a:spcBef>
                <a:spcPts val="0"/>
              </a:spcBef>
              <a:spcAft>
                <a:spcPts val="0"/>
              </a:spcAft>
              <a:buClr>
                <a:srgbClr val="86D1D8"/>
              </a:buClr>
              <a:buFont typeface="Noto Symbol"/>
              <a:buNone/>
            </a:pPr>
            <a:r>
              <a:t/>
            </a:r>
            <a:endParaRPr sz="2000">
              <a:solidFill>
                <a:schemeClr val="lt1"/>
              </a:solidFill>
              <a:latin typeface="Questrial"/>
              <a:ea typeface="Questrial"/>
              <a:cs typeface="Questrial"/>
              <a:sym typeface="Questrial"/>
            </a:endParaRPr>
          </a:p>
          <a:p>
            <a:pPr indent="0" lvl="0" marL="101600" marR="0" rtl="0" algn="l">
              <a:spcBef>
                <a:spcPts val="0"/>
              </a:spcBef>
              <a:spcAft>
                <a:spcPts val="0"/>
              </a:spcAft>
              <a:buClr>
                <a:srgbClr val="86D1D8"/>
              </a:buClr>
              <a:buFont typeface="Noto Symbol"/>
              <a:buNone/>
            </a:pPr>
            <a:r>
              <a:t/>
            </a:r>
            <a:endParaRPr sz="2000">
              <a:solidFill>
                <a:schemeClr val="lt1"/>
              </a:solidFill>
              <a:latin typeface="Questrial"/>
              <a:ea typeface="Questrial"/>
              <a:cs typeface="Questrial"/>
              <a:sym typeface="Questrial"/>
            </a:endParaRPr>
          </a:p>
          <a:p>
            <a:pPr indent="0" lvl="0" marL="101600" marR="0" rtl="0" algn="l">
              <a:spcBef>
                <a:spcPts val="0"/>
              </a:spcBef>
              <a:spcAft>
                <a:spcPts val="0"/>
              </a:spcAft>
              <a:buClr>
                <a:srgbClr val="86D1D8"/>
              </a:buClr>
              <a:buFont typeface="Noto Symbol"/>
              <a:buNone/>
            </a:pPr>
            <a:r>
              <a:t/>
            </a:r>
            <a:endParaRPr sz="2000">
              <a:solidFill>
                <a:schemeClr val="lt1"/>
              </a:solidFill>
              <a:latin typeface="Questrial"/>
              <a:ea typeface="Questrial"/>
              <a:cs typeface="Questrial"/>
              <a:sym typeface="Questrial"/>
            </a:endParaRPr>
          </a:p>
          <a:p>
            <a:pPr indent="0" lvl="0" marL="101600" marR="0" rtl="0" algn="l">
              <a:spcBef>
                <a:spcPts val="0"/>
              </a:spcBef>
              <a:spcAft>
                <a:spcPts val="0"/>
              </a:spcAft>
              <a:buClr>
                <a:srgbClr val="86D1D8"/>
              </a:buClr>
              <a:buSzPct val="80000"/>
              <a:buFont typeface="Noto Symbol"/>
              <a:buNone/>
            </a:pPr>
            <a:r>
              <a:rPr lang="en-US" sz="2000">
                <a:solidFill>
                  <a:schemeClr val="lt1"/>
                </a:solidFill>
                <a:latin typeface="Questrial"/>
                <a:ea typeface="Questrial"/>
                <a:cs typeface="Questrial"/>
                <a:sym typeface="Questrial"/>
              </a:rPr>
              <a:t>  </a:t>
            </a:r>
          </a:p>
        </p:txBody>
      </p:sp>
      <p:sp>
        <p:nvSpPr>
          <p:cNvPr id="190" name="Shape 190"/>
          <p:cNvSpPr txBox="1"/>
          <p:nvPr>
            <p:ph idx="12" type="sldNum"/>
          </p:nvPr>
        </p:nvSpPr>
        <p:spPr>
          <a:xfrm>
            <a:off x="10352539" y="295729"/>
            <a:ext cx="838199" cy="767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91" name="Shape 191"/>
          <p:cNvPicPr preferRelativeResize="0"/>
          <p:nvPr/>
        </p:nvPicPr>
        <p:blipFill>
          <a:blip r:embed="rId3">
            <a:alphaModFix/>
          </a:blip>
          <a:stretch>
            <a:fillRect/>
          </a:stretch>
        </p:blipFill>
        <p:spPr>
          <a:xfrm>
            <a:off x="7457475" y="1158850"/>
            <a:ext cx="3974875" cy="5457523"/>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646110" y="452718"/>
            <a:ext cx="9404700" cy="14004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Questrial"/>
              <a:buNone/>
            </a:pPr>
            <a:r>
              <a:rPr lang="en-US" sz="4200">
                <a:solidFill>
                  <a:schemeClr val="lt2"/>
                </a:solidFill>
                <a:latin typeface="Questrial"/>
                <a:ea typeface="Questrial"/>
                <a:cs typeface="Questrial"/>
                <a:sym typeface="Questrial"/>
              </a:rPr>
              <a:t>6. Features: Custom Notifications.</a:t>
            </a:r>
          </a:p>
        </p:txBody>
      </p:sp>
      <p:sp>
        <p:nvSpPr>
          <p:cNvPr id="197" name="Shape 197"/>
          <p:cNvSpPr txBox="1"/>
          <p:nvPr>
            <p:ph idx="1" type="body"/>
          </p:nvPr>
        </p:nvSpPr>
        <p:spPr>
          <a:xfrm>
            <a:off x="1103312" y="2052917"/>
            <a:ext cx="8946599" cy="4195499"/>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None/>
            </a:pPr>
            <a:r>
              <a:rPr lang="en-US" sz="2400">
                <a:solidFill>
                  <a:schemeClr val="lt1"/>
                </a:solidFill>
                <a:latin typeface="Questrial"/>
                <a:ea typeface="Questrial"/>
                <a:cs typeface="Questrial"/>
                <a:sym typeface="Questrial"/>
              </a:rPr>
              <a:t> Customisation:</a:t>
            </a:r>
          </a:p>
          <a:p>
            <a:pPr indent="0" lvl="0" marL="0" marR="0" rtl="0" algn="l">
              <a:lnSpc>
                <a:spcPct val="100000"/>
              </a:lnSpc>
              <a:spcBef>
                <a:spcPts val="0"/>
              </a:spcBef>
              <a:spcAft>
                <a:spcPts val="0"/>
              </a:spcAft>
              <a:buNone/>
            </a:pPr>
            <a:r>
              <a:t/>
            </a:r>
            <a:endParaRPr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None/>
            </a:pPr>
            <a:r>
              <a:rPr lang="en-US" sz="2000">
                <a:solidFill>
                  <a:schemeClr val="lt1"/>
                </a:solidFill>
                <a:latin typeface="Questrial"/>
                <a:ea typeface="Questrial"/>
                <a:cs typeface="Questrial"/>
                <a:sym typeface="Questrial"/>
              </a:rPr>
              <a:t>              Select application</a:t>
            </a:r>
          </a:p>
          <a:p>
            <a:pPr indent="0" lvl="0" marL="0" marR="0" rtl="0" algn="l">
              <a:lnSpc>
                <a:spcPct val="100000"/>
              </a:lnSpc>
              <a:spcBef>
                <a:spcPts val="0"/>
              </a:spcBef>
              <a:spcAft>
                <a:spcPts val="0"/>
              </a:spcAft>
              <a:buNone/>
            </a:pPr>
            <a:r>
              <a:rPr lang="en-US" sz="2000">
                <a:solidFill>
                  <a:schemeClr val="lt1"/>
                </a:solidFill>
                <a:latin typeface="Questrial"/>
                <a:ea typeface="Questrial"/>
                <a:cs typeface="Questrial"/>
                <a:sym typeface="Questrial"/>
              </a:rPr>
              <a:t>              Select colour</a:t>
            </a:r>
          </a:p>
          <a:p>
            <a:pPr indent="0" lvl="0" marL="0" marR="0" rtl="0" algn="l">
              <a:lnSpc>
                <a:spcPct val="100000"/>
              </a:lnSpc>
              <a:spcBef>
                <a:spcPts val="0"/>
              </a:spcBef>
              <a:spcAft>
                <a:spcPts val="0"/>
              </a:spcAft>
              <a:buNone/>
            </a:pPr>
            <a:r>
              <a:rPr lang="en-US" sz="2000">
                <a:solidFill>
                  <a:schemeClr val="lt1"/>
                </a:solidFill>
                <a:latin typeface="Questrial"/>
                <a:ea typeface="Questrial"/>
                <a:cs typeface="Questrial"/>
                <a:sym typeface="Questrial"/>
              </a:rPr>
              <a:t>              Select lights</a:t>
            </a:r>
          </a:p>
          <a:p>
            <a:pPr indent="0" lvl="0" marL="0" marR="0" rtl="0" algn="l">
              <a:lnSpc>
                <a:spcPct val="100000"/>
              </a:lnSpc>
              <a:spcBef>
                <a:spcPts val="0"/>
              </a:spcBef>
              <a:spcAft>
                <a:spcPts val="0"/>
              </a:spcAft>
              <a:buNone/>
            </a:pPr>
            <a:r>
              <a:rPr lang="en-US" sz="2000">
                <a:solidFill>
                  <a:schemeClr val="lt1"/>
                </a:solidFill>
                <a:latin typeface="Questrial"/>
                <a:ea typeface="Questrial"/>
                <a:cs typeface="Questrial"/>
                <a:sym typeface="Questrial"/>
              </a:rPr>
              <a:t>              Turn On / Off notification for individual application</a:t>
            </a:r>
          </a:p>
          <a:p>
            <a:pPr indent="0" lvl="0" marL="0" marR="0" rtl="0" algn="l">
              <a:lnSpc>
                <a:spcPct val="100000"/>
              </a:lnSpc>
              <a:spcBef>
                <a:spcPts val="0"/>
              </a:spcBef>
              <a:spcAft>
                <a:spcPts val="0"/>
              </a:spcAft>
              <a:buNone/>
            </a:pPr>
            <a:r>
              <a:rPr lang="en-US" sz="2000">
                <a:solidFill>
                  <a:schemeClr val="lt1"/>
                </a:solidFill>
                <a:latin typeface="Questrial"/>
                <a:ea typeface="Questrial"/>
                <a:cs typeface="Questrial"/>
                <a:sym typeface="Questrial"/>
              </a:rPr>
              <a:t>              Turn On / Off this feature as a whole</a:t>
            </a:r>
          </a:p>
          <a:p>
            <a:pPr indent="0" lvl="0" marL="0" marR="0" rtl="0" algn="l">
              <a:lnSpc>
                <a:spcPct val="100000"/>
              </a:lnSpc>
              <a:spcBef>
                <a:spcPts val="0"/>
              </a:spcBef>
              <a:spcAft>
                <a:spcPts val="0"/>
              </a:spcAft>
              <a:buNone/>
            </a:pPr>
            <a:r>
              <a:t/>
            </a:r>
            <a:endParaRPr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rgbClr val="86D1D8"/>
              </a:buClr>
              <a:buSzPct val="80000"/>
              <a:buFont typeface="Noto Symbol"/>
              <a:buNone/>
            </a:pPr>
            <a:r>
              <a:rPr lang="en-US" sz="2000">
                <a:solidFill>
                  <a:schemeClr val="lt1"/>
                </a:solidFill>
                <a:latin typeface="Questrial"/>
                <a:ea typeface="Questrial"/>
                <a:cs typeface="Questrial"/>
                <a:sym typeface="Questrial"/>
              </a:rPr>
              <a:t> </a:t>
            </a:r>
          </a:p>
        </p:txBody>
      </p:sp>
      <p:sp>
        <p:nvSpPr>
          <p:cNvPr id="198" name="Shape 198"/>
          <p:cNvSpPr txBox="1"/>
          <p:nvPr>
            <p:ph idx="12" type="sldNum"/>
          </p:nvPr>
        </p:nvSpPr>
        <p:spPr>
          <a:xfrm>
            <a:off x="10352539" y="295729"/>
            <a:ext cx="838199" cy="767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99" name="Shape 199"/>
          <p:cNvPicPr preferRelativeResize="0"/>
          <p:nvPr/>
        </p:nvPicPr>
        <p:blipFill>
          <a:blip r:embed="rId3">
            <a:alphaModFix/>
          </a:blip>
          <a:stretch>
            <a:fillRect/>
          </a:stretch>
        </p:blipFill>
        <p:spPr>
          <a:xfrm>
            <a:off x="8159175" y="1170900"/>
            <a:ext cx="3692725" cy="55755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