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C9B41-8FCB-4774-8B88-4A3546425C6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CD07E7-A4B8-4C17-AA5F-199B3E96F3B3}">
      <dgm:prSet/>
      <dgm:spPr/>
      <dgm:t>
        <a:bodyPr/>
        <a:lstStyle/>
        <a:p>
          <a:r>
            <a:rPr lang="en-US" dirty="0"/>
            <a:t>Dataset selection</a:t>
          </a:r>
        </a:p>
      </dgm:t>
    </dgm:pt>
    <dgm:pt modelId="{33C6B053-7CBF-4BF3-BBFD-7488B04A95B6}" type="parTrans" cxnId="{BFAEFBB4-2201-4096-955C-1E113A2229A1}">
      <dgm:prSet/>
      <dgm:spPr/>
      <dgm:t>
        <a:bodyPr/>
        <a:lstStyle/>
        <a:p>
          <a:endParaRPr lang="en-US"/>
        </a:p>
      </dgm:t>
    </dgm:pt>
    <dgm:pt modelId="{43B2D99D-DDAE-420C-8E71-41860BCA5F16}" type="sibTrans" cxnId="{BFAEFBB4-2201-4096-955C-1E113A2229A1}">
      <dgm:prSet/>
      <dgm:spPr/>
      <dgm:t>
        <a:bodyPr/>
        <a:lstStyle/>
        <a:p>
          <a:endParaRPr lang="en-US"/>
        </a:p>
      </dgm:t>
    </dgm:pt>
    <dgm:pt modelId="{75C40CA1-6F7D-4EC6-B11E-ADFF04ACD84D}">
      <dgm:prSet/>
      <dgm:spPr/>
      <dgm:t>
        <a:bodyPr/>
        <a:lstStyle/>
        <a:p>
          <a:r>
            <a:rPr lang="en-US" b="1" dirty="0"/>
            <a:t>Extracted from Kaggle obtaining over 50k rows and 39 columns </a:t>
          </a:r>
        </a:p>
      </dgm:t>
    </dgm:pt>
    <dgm:pt modelId="{3F31EEDC-4C54-4C27-A64E-057F35FC12EE}" type="parTrans" cxnId="{1BB19F79-36D8-4891-91B7-D14C16EB8B10}">
      <dgm:prSet/>
      <dgm:spPr/>
      <dgm:t>
        <a:bodyPr/>
        <a:lstStyle/>
        <a:p>
          <a:endParaRPr lang="en-US"/>
        </a:p>
      </dgm:t>
    </dgm:pt>
    <dgm:pt modelId="{886D5A68-D8FE-429A-98F3-1B86AD7DB3C9}" type="sibTrans" cxnId="{1BB19F79-36D8-4891-91B7-D14C16EB8B10}">
      <dgm:prSet/>
      <dgm:spPr/>
      <dgm:t>
        <a:bodyPr/>
        <a:lstStyle/>
        <a:p>
          <a:endParaRPr lang="en-US"/>
        </a:p>
      </dgm:t>
    </dgm:pt>
    <dgm:pt modelId="{6A72FADC-84D3-4FF0-97E0-AD3E5545FC23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E1791B01-03BF-4DB0-8D11-1A399098B2A9}" type="parTrans" cxnId="{3C21E580-5B28-4C40-867A-D86DDAA57AD4}">
      <dgm:prSet/>
      <dgm:spPr/>
      <dgm:t>
        <a:bodyPr/>
        <a:lstStyle/>
        <a:p>
          <a:endParaRPr lang="en-US"/>
        </a:p>
      </dgm:t>
    </dgm:pt>
    <dgm:pt modelId="{E8B7BC0D-B74B-414E-8FC2-C4A43BC00C6E}" type="sibTrans" cxnId="{3C21E580-5B28-4C40-867A-D86DDAA57AD4}">
      <dgm:prSet/>
      <dgm:spPr/>
      <dgm:t>
        <a:bodyPr/>
        <a:lstStyle/>
        <a:p>
          <a:endParaRPr lang="en-US"/>
        </a:p>
      </dgm:t>
    </dgm:pt>
    <dgm:pt modelId="{7519476F-210D-4B5F-A5F2-459FD510EB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/>
            <a:t>Involving: </a:t>
          </a:r>
          <a:r>
            <a:rPr lang="en-GB" b="1" dirty="0" err="1"/>
            <a:t>NaN’s</a:t>
          </a:r>
          <a:r>
            <a:rPr lang="en-GB" b="1" dirty="0"/>
            <a:t>, irrelevant columns, fixing data types, and adding new columns</a:t>
          </a:r>
          <a:endParaRPr lang="en-US" b="1" dirty="0"/>
        </a:p>
      </dgm:t>
    </dgm:pt>
    <dgm:pt modelId="{3731BD84-2388-4C77-8BDB-A545530D79D9}" type="parTrans" cxnId="{F03B4FA1-7AF8-403A-82D9-2A8385E8816B}">
      <dgm:prSet/>
      <dgm:spPr/>
      <dgm:t>
        <a:bodyPr/>
        <a:lstStyle/>
        <a:p>
          <a:endParaRPr lang="en-US"/>
        </a:p>
      </dgm:t>
    </dgm:pt>
    <dgm:pt modelId="{73499B6B-A9CD-4BD4-8493-B1495FA09717}" type="sibTrans" cxnId="{F03B4FA1-7AF8-403A-82D9-2A8385E8816B}">
      <dgm:prSet/>
      <dgm:spPr/>
      <dgm:t>
        <a:bodyPr/>
        <a:lstStyle/>
        <a:p>
          <a:endParaRPr lang="en-US"/>
        </a:p>
      </dgm:t>
    </dgm:pt>
    <dgm:pt modelId="{A2DCA4B7-5E9C-414D-AECE-0DC45E078988}">
      <dgm:prSet/>
      <dgm:spPr/>
      <dgm:t>
        <a:bodyPr/>
        <a:lstStyle/>
        <a:p>
          <a:r>
            <a:rPr lang="en-US" dirty="0"/>
            <a:t>Web scraping</a:t>
          </a:r>
        </a:p>
      </dgm:t>
    </dgm:pt>
    <dgm:pt modelId="{AB7463BC-F645-4471-9F97-29AF988FBB3C}" type="parTrans" cxnId="{EE7BF68F-F26C-48D9-B756-487F39AF048F}">
      <dgm:prSet/>
      <dgm:spPr/>
      <dgm:t>
        <a:bodyPr/>
        <a:lstStyle/>
        <a:p>
          <a:endParaRPr lang="en-US"/>
        </a:p>
      </dgm:t>
    </dgm:pt>
    <dgm:pt modelId="{02FE7CF0-6F92-4728-9021-DD3C5D239195}" type="sibTrans" cxnId="{EE7BF68F-F26C-48D9-B756-487F39AF048F}">
      <dgm:prSet/>
      <dgm:spPr/>
      <dgm:t>
        <a:bodyPr/>
        <a:lstStyle/>
        <a:p>
          <a:endParaRPr lang="en-US"/>
        </a:p>
      </dgm:t>
    </dgm:pt>
    <dgm:pt modelId="{FF1D042C-BCEA-4FF4-B6EA-3DE1BDF950A1}">
      <dgm:prSet/>
      <dgm:spPr/>
      <dgm:t>
        <a:bodyPr/>
        <a:lstStyle/>
        <a:p>
          <a:r>
            <a:rPr lang="en-US" b="1" dirty="0"/>
            <a:t>Extracted valuation figures from Deal Room via Beautiful Soup. Challenging with Selenium as bot was detected</a:t>
          </a:r>
        </a:p>
      </dgm:t>
    </dgm:pt>
    <dgm:pt modelId="{822FA189-0871-4320-A54E-425683A87AC3}" type="parTrans" cxnId="{9B6CE1EF-E2D3-4FBE-BE3F-494CB9539568}">
      <dgm:prSet/>
      <dgm:spPr/>
      <dgm:t>
        <a:bodyPr/>
        <a:lstStyle/>
        <a:p>
          <a:endParaRPr lang="en-US"/>
        </a:p>
      </dgm:t>
    </dgm:pt>
    <dgm:pt modelId="{4619AF84-C591-4FD3-8EBC-A32C69F2E1A3}" type="sibTrans" cxnId="{9B6CE1EF-E2D3-4FBE-BE3F-494CB9539568}">
      <dgm:prSet/>
      <dgm:spPr/>
      <dgm:t>
        <a:bodyPr/>
        <a:lstStyle/>
        <a:p>
          <a:endParaRPr lang="en-US"/>
        </a:p>
      </dgm:t>
    </dgm:pt>
    <dgm:pt modelId="{1E0C7EDA-C5B8-4042-8E52-7D6B54792488}">
      <dgm:prSet/>
      <dgm:spPr/>
      <dgm:t>
        <a:bodyPr/>
        <a:lstStyle/>
        <a:p>
          <a:r>
            <a:rPr lang="en-US" dirty="0"/>
            <a:t>ML</a:t>
          </a:r>
        </a:p>
      </dgm:t>
    </dgm:pt>
    <dgm:pt modelId="{502C8E31-365F-4F11-97F1-6D99A79761A3}" type="parTrans" cxnId="{92A83DB0-1543-4439-B10F-511A006563BF}">
      <dgm:prSet/>
      <dgm:spPr/>
      <dgm:t>
        <a:bodyPr/>
        <a:lstStyle/>
        <a:p>
          <a:endParaRPr lang="en-US"/>
        </a:p>
      </dgm:t>
    </dgm:pt>
    <dgm:pt modelId="{C24FAAF9-3025-472E-B036-38BB8AD8A97A}" type="sibTrans" cxnId="{92A83DB0-1543-4439-B10F-511A006563BF}">
      <dgm:prSet/>
      <dgm:spPr/>
      <dgm:t>
        <a:bodyPr/>
        <a:lstStyle/>
        <a:p>
          <a:endParaRPr lang="en-US"/>
        </a:p>
      </dgm:t>
    </dgm:pt>
    <dgm:pt modelId="{43DD3934-06B4-4BF1-8C16-CDFE966F2EAD}">
      <dgm:prSet/>
      <dgm:spPr/>
      <dgm:t>
        <a:bodyPr/>
        <a:lstStyle/>
        <a:p>
          <a:r>
            <a:rPr lang="en-US" b="1" dirty="0"/>
            <a:t>Trained several models and selected the one with lowest test MSE score</a:t>
          </a:r>
        </a:p>
      </dgm:t>
    </dgm:pt>
    <dgm:pt modelId="{6B316381-C62A-48C3-A68B-5648FF000DC0}" type="parTrans" cxnId="{027047F4-6C31-4978-ACFC-38146BA0769E}">
      <dgm:prSet/>
      <dgm:spPr/>
      <dgm:t>
        <a:bodyPr/>
        <a:lstStyle/>
        <a:p>
          <a:endParaRPr lang="en-US"/>
        </a:p>
      </dgm:t>
    </dgm:pt>
    <dgm:pt modelId="{6784F12C-23A6-4123-A032-1C263B98CCB4}" type="sibTrans" cxnId="{027047F4-6C31-4978-ACFC-38146BA0769E}">
      <dgm:prSet/>
      <dgm:spPr/>
      <dgm:t>
        <a:bodyPr/>
        <a:lstStyle/>
        <a:p>
          <a:endParaRPr lang="en-US"/>
        </a:p>
      </dgm:t>
    </dgm:pt>
    <dgm:pt modelId="{FE09F22C-CB87-402B-9C5D-ABF331C3964D}" type="pres">
      <dgm:prSet presAssocID="{57FC9B41-8FCB-4774-8B88-4A3546425C65}" presName="Name0" presStyleCnt="0">
        <dgm:presLayoutVars>
          <dgm:dir/>
          <dgm:animLvl val="lvl"/>
          <dgm:resizeHandles val="exact"/>
        </dgm:presLayoutVars>
      </dgm:prSet>
      <dgm:spPr/>
    </dgm:pt>
    <dgm:pt modelId="{345E50DE-BBBC-431C-841C-7026E3A2BCC1}" type="pres">
      <dgm:prSet presAssocID="{1E0C7EDA-C5B8-4042-8E52-7D6B54792488}" presName="boxAndChildren" presStyleCnt="0"/>
      <dgm:spPr/>
    </dgm:pt>
    <dgm:pt modelId="{C7AEA42F-56E7-47AC-9B71-129514BFB0EF}" type="pres">
      <dgm:prSet presAssocID="{1E0C7EDA-C5B8-4042-8E52-7D6B54792488}" presName="parentTextBox" presStyleLbl="alignNode1" presStyleIdx="0" presStyleCnt="4"/>
      <dgm:spPr/>
    </dgm:pt>
    <dgm:pt modelId="{28E1684E-FF43-4090-B93A-6C416E29B075}" type="pres">
      <dgm:prSet presAssocID="{1E0C7EDA-C5B8-4042-8E52-7D6B54792488}" presName="descendantBox" presStyleLbl="bgAccFollowNode1" presStyleIdx="0" presStyleCnt="4"/>
      <dgm:spPr/>
    </dgm:pt>
    <dgm:pt modelId="{5EFFE39D-A48B-49A6-9830-5CF5817A88C5}" type="pres">
      <dgm:prSet presAssocID="{02FE7CF0-6F92-4728-9021-DD3C5D239195}" presName="sp" presStyleCnt="0"/>
      <dgm:spPr/>
    </dgm:pt>
    <dgm:pt modelId="{58DC9E96-7BED-4F01-A85E-56BB46CFB46D}" type="pres">
      <dgm:prSet presAssocID="{A2DCA4B7-5E9C-414D-AECE-0DC45E078988}" presName="arrowAndChildren" presStyleCnt="0"/>
      <dgm:spPr/>
    </dgm:pt>
    <dgm:pt modelId="{2F6274FA-315A-407E-969E-31AF0F3A5A85}" type="pres">
      <dgm:prSet presAssocID="{A2DCA4B7-5E9C-414D-AECE-0DC45E078988}" presName="parentTextArrow" presStyleLbl="node1" presStyleIdx="0" presStyleCnt="0"/>
      <dgm:spPr/>
    </dgm:pt>
    <dgm:pt modelId="{4EF4761F-77AD-4F51-B0E3-CC6208F4AD88}" type="pres">
      <dgm:prSet presAssocID="{A2DCA4B7-5E9C-414D-AECE-0DC45E078988}" presName="arrow" presStyleLbl="alignNode1" presStyleIdx="1" presStyleCnt="4"/>
      <dgm:spPr/>
    </dgm:pt>
    <dgm:pt modelId="{7B48392C-2F43-4538-921C-A21D24D91D2A}" type="pres">
      <dgm:prSet presAssocID="{A2DCA4B7-5E9C-414D-AECE-0DC45E078988}" presName="descendantArrow" presStyleLbl="bgAccFollowNode1" presStyleIdx="1" presStyleCnt="4"/>
      <dgm:spPr/>
    </dgm:pt>
    <dgm:pt modelId="{1001FB99-139B-4088-B028-EA0768040531}" type="pres">
      <dgm:prSet presAssocID="{E8B7BC0D-B74B-414E-8FC2-C4A43BC00C6E}" presName="sp" presStyleCnt="0"/>
      <dgm:spPr/>
    </dgm:pt>
    <dgm:pt modelId="{D413626B-35EC-49D1-89FB-5C4FC1402DBE}" type="pres">
      <dgm:prSet presAssocID="{6A72FADC-84D3-4FF0-97E0-AD3E5545FC23}" presName="arrowAndChildren" presStyleCnt="0"/>
      <dgm:spPr/>
    </dgm:pt>
    <dgm:pt modelId="{C57EB84D-D13B-4A0A-B6C8-C8FED34AC2FF}" type="pres">
      <dgm:prSet presAssocID="{6A72FADC-84D3-4FF0-97E0-AD3E5545FC23}" presName="parentTextArrow" presStyleLbl="node1" presStyleIdx="0" presStyleCnt="0"/>
      <dgm:spPr/>
    </dgm:pt>
    <dgm:pt modelId="{8E421169-4537-4C57-8320-DAFEDF977FB1}" type="pres">
      <dgm:prSet presAssocID="{6A72FADC-84D3-4FF0-97E0-AD3E5545FC23}" presName="arrow" presStyleLbl="alignNode1" presStyleIdx="2" presStyleCnt="4"/>
      <dgm:spPr/>
    </dgm:pt>
    <dgm:pt modelId="{F575DD87-026C-4607-9D2F-730935D21E6B}" type="pres">
      <dgm:prSet presAssocID="{6A72FADC-84D3-4FF0-97E0-AD3E5545FC23}" presName="descendantArrow" presStyleLbl="bgAccFollowNode1" presStyleIdx="2" presStyleCnt="4"/>
      <dgm:spPr/>
    </dgm:pt>
    <dgm:pt modelId="{1EC2553A-7A26-4DFB-B550-5FCBA741F41E}" type="pres">
      <dgm:prSet presAssocID="{43B2D99D-DDAE-420C-8E71-41860BCA5F16}" presName="sp" presStyleCnt="0"/>
      <dgm:spPr/>
    </dgm:pt>
    <dgm:pt modelId="{3DE73B9D-669F-44BA-96CB-9A609D83E2CC}" type="pres">
      <dgm:prSet presAssocID="{39CD07E7-A4B8-4C17-AA5F-199B3E96F3B3}" presName="arrowAndChildren" presStyleCnt="0"/>
      <dgm:spPr/>
    </dgm:pt>
    <dgm:pt modelId="{6AB67A32-E6C2-4666-9605-5F331D9559C5}" type="pres">
      <dgm:prSet presAssocID="{39CD07E7-A4B8-4C17-AA5F-199B3E96F3B3}" presName="parentTextArrow" presStyleLbl="node1" presStyleIdx="0" presStyleCnt="0"/>
      <dgm:spPr/>
    </dgm:pt>
    <dgm:pt modelId="{FAC2E4B0-77E0-43CF-83B3-029757D66C46}" type="pres">
      <dgm:prSet presAssocID="{39CD07E7-A4B8-4C17-AA5F-199B3E96F3B3}" presName="arrow" presStyleLbl="alignNode1" presStyleIdx="3" presStyleCnt="4"/>
      <dgm:spPr/>
    </dgm:pt>
    <dgm:pt modelId="{6DDD8B97-C096-4763-9BA0-6301628F3494}" type="pres">
      <dgm:prSet presAssocID="{39CD07E7-A4B8-4C17-AA5F-199B3E96F3B3}" presName="descendantArrow" presStyleLbl="bgAccFollowNode1" presStyleIdx="3" presStyleCnt="4"/>
      <dgm:spPr/>
    </dgm:pt>
  </dgm:ptLst>
  <dgm:cxnLst>
    <dgm:cxn modelId="{08D98313-BBDB-4418-B320-CBE23874561A}" type="presOf" srcId="{6A72FADC-84D3-4FF0-97E0-AD3E5545FC23}" destId="{8E421169-4537-4C57-8320-DAFEDF977FB1}" srcOrd="1" destOrd="0" presId="urn:microsoft.com/office/officeart/2016/7/layout/VerticalDownArrowProcess"/>
    <dgm:cxn modelId="{6C71794B-F397-421A-8A8F-3EFF22C6D5AE}" type="presOf" srcId="{A2DCA4B7-5E9C-414D-AECE-0DC45E078988}" destId="{2F6274FA-315A-407E-969E-31AF0F3A5A85}" srcOrd="0" destOrd="0" presId="urn:microsoft.com/office/officeart/2016/7/layout/VerticalDownArrowProcess"/>
    <dgm:cxn modelId="{4972FD52-6D2E-45DF-9A98-5B639A15617B}" type="presOf" srcId="{43DD3934-06B4-4BF1-8C16-CDFE966F2EAD}" destId="{28E1684E-FF43-4090-B93A-6C416E29B075}" srcOrd="0" destOrd="0" presId="urn:microsoft.com/office/officeart/2016/7/layout/VerticalDownArrowProcess"/>
    <dgm:cxn modelId="{1BB19F79-36D8-4891-91B7-D14C16EB8B10}" srcId="{39CD07E7-A4B8-4C17-AA5F-199B3E96F3B3}" destId="{75C40CA1-6F7D-4EC6-B11E-ADFF04ACD84D}" srcOrd="0" destOrd="0" parTransId="{3F31EEDC-4C54-4C27-A64E-057F35FC12EE}" sibTransId="{886D5A68-D8FE-429A-98F3-1B86AD7DB3C9}"/>
    <dgm:cxn modelId="{812DD37A-E84B-474B-8F76-603630471BF1}" type="presOf" srcId="{75C40CA1-6F7D-4EC6-B11E-ADFF04ACD84D}" destId="{6DDD8B97-C096-4763-9BA0-6301628F3494}" srcOrd="0" destOrd="0" presId="urn:microsoft.com/office/officeart/2016/7/layout/VerticalDownArrowProcess"/>
    <dgm:cxn modelId="{3C21E580-5B28-4C40-867A-D86DDAA57AD4}" srcId="{57FC9B41-8FCB-4774-8B88-4A3546425C65}" destId="{6A72FADC-84D3-4FF0-97E0-AD3E5545FC23}" srcOrd="1" destOrd="0" parTransId="{E1791B01-03BF-4DB0-8D11-1A399098B2A9}" sibTransId="{E8B7BC0D-B74B-414E-8FC2-C4A43BC00C6E}"/>
    <dgm:cxn modelId="{35FF2F83-8AEC-4E4C-83BA-B32C5F778434}" type="presOf" srcId="{A2DCA4B7-5E9C-414D-AECE-0DC45E078988}" destId="{4EF4761F-77AD-4F51-B0E3-CC6208F4AD88}" srcOrd="1" destOrd="0" presId="urn:microsoft.com/office/officeart/2016/7/layout/VerticalDownArrowProcess"/>
    <dgm:cxn modelId="{483FB788-A652-409D-9600-74CFB66DF75D}" type="presOf" srcId="{FF1D042C-BCEA-4FF4-B6EA-3DE1BDF950A1}" destId="{7B48392C-2F43-4538-921C-A21D24D91D2A}" srcOrd="0" destOrd="0" presId="urn:microsoft.com/office/officeart/2016/7/layout/VerticalDownArrowProcess"/>
    <dgm:cxn modelId="{F26F6D8D-AEF6-494E-9EB3-EABD48F642C1}" type="presOf" srcId="{1E0C7EDA-C5B8-4042-8E52-7D6B54792488}" destId="{C7AEA42F-56E7-47AC-9B71-129514BFB0EF}" srcOrd="0" destOrd="0" presId="urn:microsoft.com/office/officeart/2016/7/layout/VerticalDownArrowProcess"/>
    <dgm:cxn modelId="{EE7BF68F-F26C-48D9-B756-487F39AF048F}" srcId="{57FC9B41-8FCB-4774-8B88-4A3546425C65}" destId="{A2DCA4B7-5E9C-414D-AECE-0DC45E078988}" srcOrd="2" destOrd="0" parTransId="{AB7463BC-F645-4471-9F97-29AF988FBB3C}" sibTransId="{02FE7CF0-6F92-4728-9021-DD3C5D239195}"/>
    <dgm:cxn modelId="{F03B4FA1-7AF8-403A-82D9-2A8385E8816B}" srcId="{6A72FADC-84D3-4FF0-97E0-AD3E5545FC23}" destId="{7519476F-210D-4B5F-A5F2-459FD510EBD7}" srcOrd="0" destOrd="0" parTransId="{3731BD84-2388-4C77-8BDB-A545530D79D9}" sibTransId="{73499B6B-A9CD-4BD4-8493-B1495FA09717}"/>
    <dgm:cxn modelId="{92A83DB0-1543-4439-B10F-511A006563BF}" srcId="{57FC9B41-8FCB-4774-8B88-4A3546425C65}" destId="{1E0C7EDA-C5B8-4042-8E52-7D6B54792488}" srcOrd="3" destOrd="0" parTransId="{502C8E31-365F-4F11-97F1-6D99A79761A3}" sibTransId="{C24FAAF9-3025-472E-B036-38BB8AD8A97A}"/>
    <dgm:cxn modelId="{BFAEFBB4-2201-4096-955C-1E113A2229A1}" srcId="{57FC9B41-8FCB-4774-8B88-4A3546425C65}" destId="{39CD07E7-A4B8-4C17-AA5F-199B3E96F3B3}" srcOrd="0" destOrd="0" parTransId="{33C6B053-7CBF-4BF3-BBFD-7488B04A95B6}" sibTransId="{43B2D99D-DDAE-420C-8E71-41860BCA5F16}"/>
    <dgm:cxn modelId="{6369E7B5-5C12-42F2-9017-86FCE055A204}" type="presOf" srcId="{7519476F-210D-4B5F-A5F2-459FD510EBD7}" destId="{F575DD87-026C-4607-9D2F-730935D21E6B}" srcOrd="0" destOrd="0" presId="urn:microsoft.com/office/officeart/2016/7/layout/VerticalDownArrowProcess"/>
    <dgm:cxn modelId="{493A31BC-3618-4032-A0A0-7E0AF9CC1E47}" type="presOf" srcId="{57FC9B41-8FCB-4774-8B88-4A3546425C65}" destId="{FE09F22C-CB87-402B-9C5D-ABF331C3964D}" srcOrd="0" destOrd="0" presId="urn:microsoft.com/office/officeart/2016/7/layout/VerticalDownArrowProcess"/>
    <dgm:cxn modelId="{34AC94CD-99EC-4493-AAC5-D9802EB55BAB}" type="presOf" srcId="{39CD07E7-A4B8-4C17-AA5F-199B3E96F3B3}" destId="{FAC2E4B0-77E0-43CF-83B3-029757D66C46}" srcOrd="1" destOrd="0" presId="urn:microsoft.com/office/officeart/2016/7/layout/VerticalDownArrowProcess"/>
    <dgm:cxn modelId="{C78028E9-15AF-4E2B-BB26-B45D5E250D60}" type="presOf" srcId="{39CD07E7-A4B8-4C17-AA5F-199B3E96F3B3}" destId="{6AB67A32-E6C2-4666-9605-5F331D9559C5}" srcOrd="0" destOrd="0" presId="urn:microsoft.com/office/officeart/2016/7/layout/VerticalDownArrowProcess"/>
    <dgm:cxn modelId="{9B6CE1EF-E2D3-4FBE-BE3F-494CB9539568}" srcId="{A2DCA4B7-5E9C-414D-AECE-0DC45E078988}" destId="{FF1D042C-BCEA-4FF4-B6EA-3DE1BDF950A1}" srcOrd="0" destOrd="0" parTransId="{822FA189-0871-4320-A54E-425683A87AC3}" sibTransId="{4619AF84-C591-4FD3-8EBC-A32C69F2E1A3}"/>
    <dgm:cxn modelId="{027047F4-6C31-4978-ACFC-38146BA0769E}" srcId="{1E0C7EDA-C5B8-4042-8E52-7D6B54792488}" destId="{43DD3934-06B4-4BF1-8C16-CDFE966F2EAD}" srcOrd="0" destOrd="0" parTransId="{6B316381-C62A-48C3-A68B-5648FF000DC0}" sibTransId="{6784F12C-23A6-4123-A032-1C263B98CCB4}"/>
    <dgm:cxn modelId="{6B4C3BF9-8F96-4E5B-85CF-FB335C5125C2}" type="presOf" srcId="{6A72FADC-84D3-4FF0-97E0-AD3E5545FC23}" destId="{C57EB84D-D13B-4A0A-B6C8-C8FED34AC2FF}" srcOrd="0" destOrd="0" presId="urn:microsoft.com/office/officeart/2016/7/layout/VerticalDownArrowProcess"/>
    <dgm:cxn modelId="{DF327CA3-FBDE-4D32-A464-761E19610BBF}" type="presParOf" srcId="{FE09F22C-CB87-402B-9C5D-ABF331C3964D}" destId="{345E50DE-BBBC-431C-841C-7026E3A2BCC1}" srcOrd="0" destOrd="0" presId="urn:microsoft.com/office/officeart/2016/7/layout/VerticalDownArrowProcess"/>
    <dgm:cxn modelId="{97F7DF8E-6776-4801-8D94-CB68CA8C6C86}" type="presParOf" srcId="{345E50DE-BBBC-431C-841C-7026E3A2BCC1}" destId="{C7AEA42F-56E7-47AC-9B71-129514BFB0EF}" srcOrd="0" destOrd="0" presId="urn:microsoft.com/office/officeart/2016/7/layout/VerticalDownArrowProcess"/>
    <dgm:cxn modelId="{899EC84C-9365-4097-984E-D784101DA4E8}" type="presParOf" srcId="{345E50DE-BBBC-431C-841C-7026E3A2BCC1}" destId="{28E1684E-FF43-4090-B93A-6C416E29B075}" srcOrd="1" destOrd="0" presId="urn:microsoft.com/office/officeart/2016/7/layout/VerticalDownArrowProcess"/>
    <dgm:cxn modelId="{D18C7808-45E3-4363-BA97-E43722352482}" type="presParOf" srcId="{FE09F22C-CB87-402B-9C5D-ABF331C3964D}" destId="{5EFFE39D-A48B-49A6-9830-5CF5817A88C5}" srcOrd="1" destOrd="0" presId="urn:microsoft.com/office/officeart/2016/7/layout/VerticalDownArrowProcess"/>
    <dgm:cxn modelId="{93CBF9F4-A5CB-4C91-A2D3-CC4AFCACCC50}" type="presParOf" srcId="{FE09F22C-CB87-402B-9C5D-ABF331C3964D}" destId="{58DC9E96-7BED-4F01-A85E-56BB46CFB46D}" srcOrd="2" destOrd="0" presId="urn:microsoft.com/office/officeart/2016/7/layout/VerticalDownArrowProcess"/>
    <dgm:cxn modelId="{AD8732A5-C9BF-4430-A117-D5FD36CA0F52}" type="presParOf" srcId="{58DC9E96-7BED-4F01-A85E-56BB46CFB46D}" destId="{2F6274FA-315A-407E-969E-31AF0F3A5A85}" srcOrd="0" destOrd="0" presId="urn:microsoft.com/office/officeart/2016/7/layout/VerticalDownArrowProcess"/>
    <dgm:cxn modelId="{05D4F02A-F80A-4883-B287-234A17875E97}" type="presParOf" srcId="{58DC9E96-7BED-4F01-A85E-56BB46CFB46D}" destId="{4EF4761F-77AD-4F51-B0E3-CC6208F4AD88}" srcOrd="1" destOrd="0" presId="urn:microsoft.com/office/officeart/2016/7/layout/VerticalDownArrowProcess"/>
    <dgm:cxn modelId="{209270EE-E2E6-4D40-8C59-4033F2AD2533}" type="presParOf" srcId="{58DC9E96-7BED-4F01-A85E-56BB46CFB46D}" destId="{7B48392C-2F43-4538-921C-A21D24D91D2A}" srcOrd="2" destOrd="0" presId="urn:microsoft.com/office/officeart/2016/7/layout/VerticalDownArrowProcess"/>
    <dgm:cxn modelId="{08672D8A-E494-4B0A-85BB-51C5DE0DCC98}" type="presParOf" srcId="{FE09F22C-CB87-402B-9C5D-ABF331C3964D}" destId="{1001FB99-139B-4088-B028-EA0768040531}" srcOrd="3" destOrd="0" presId="urn:microsoft.com/office/officeart/2016/7/layout/VerticalDownArrowProcess"/>
    <dgm:cxn modelId="{BB3E0D2F-5DBC-48C2-9FA4-C70DBD704ED7}" type="presParOf" srcId="{FE09F22C-CB87-402B-9C5D-ABF331C3964D}" destId="{D413626B-35EC-49D1-89FB-5C4FC1402DBE}" srcOrd="4" destOrd="0" presId="urn:microsoft.com/office/officeart/2016/7/layout/VerticalDownArrowProcess"/>
    <dgm:cxn modelId="{6C16B175-85DE-4DF6-A226-745FE5DFAF37}" type="presParOf" srcId="{D413626B-35EC-49D1-89FB-5C4FC1402DBE}" destId="{C57EB84D-D13B-4A0A-B6C8-C8FED34AC2FF}" srcOrd="0" destOrd="0" presId="urn:microsoft.com/office/officeart/2016/7/layout/VerticalDownArrowProcess"/>
    <dgm:cxn modelId="{C60C332C-7DCA-4BF8-AC57-0DE15BCA6487}" type="presParOf" srcId="{D413626B-35EC-49D1-89FB-5C4FC1402DBE}" destId="{8E421169-4537-4C57-8320-DAFEDF977FB1}" srcOrd="1" destOrd="0" presId="urn:microsoft.com/office/officeart/2016/7/layout/VerticalDownArrowProcess"/>
    <dgm:cxn modelId="{99AE49FC-722E-4A26-A9C4-93C4BC2E00EB}" type="presParOf" srcId="{D413626B-35EC-49D1-89FB-5C4FC1402DBE}" destId="{F575DD87-026C-4607-9D2F-730935D21E6B}" srcOrd="2" destOrd="0" presId="urn:microsoft.com/office/officeart/2016/7/layout/VerticalDownArrowProcess"/>
    <dgm:cxn modelId="{57BF175E-51B0-46FE-9A46-60C3A32C091F}" type="presParOf" srcId="{FE09F22C-CB87-402B-9C5D-ABF331C3964D}" destId="{1EC2553A-7A26-4DFB-B550-5FCBA741F41E}" srcOrd="5" destOrd="0" presId="urn:microsoft.com/office/officeart/2016/7/layout/VerticalDownArrowProcess"/>
    <dgm:cxn modelId="{E5873463-864A-4998-BA3D-D66A591547A2}" type="presParOf" srcId="{FE09F22C-CB87-402B-9C5D-ABF331C3964D}" destId="{3DE73B9D-669F-44BA-96CB-9A609D83E2CC}" srcOrd="6" destOrd="0" presId="urn:microsoft.com/office/officeart/2016/7/layout/VerticalDownArrowProcess"/>
    <dgm:cxn modelId="{714A6C98-FF10-47B5-A59E-50263218299C}" type="presParOf" srcId="{3DE73B9D-669F-44BA-96CB-9A609D83E2CC}" destId="{6AB67A32-E6C2-4666-9605-5F331D9559C5}" srcOrd="0" destOrd="0" presId="urn:microsoft.com/office/officeart/2016/7/layout/VerticalDownArrowProcess"/>
    <dgm:cxn modelId="{1B8F9D0F-0510-482A-B3B4-D6B31F874ECA}" type="presParOf" srcId="{3DE73B9D-669F-44BA-96CB-9A609D83E2CC}" destId="{FAC2E4B0-77E0-43CF-83B3-029757D66C46}" srcOrd="1" destOrd="0" presId="urn:microsoft.com/office/officeart/2016/7/layout/VerticalDownArrowProcess"/>
    <dgm:cxn modelId="{C3BD95E6-168F-41A6-81EF-5F2DF57A6346}" type="presParOf" srcId="{3DE73B9D-669F-44BA-96CB-9A609D83E2CC}" destId="{6DDD8B97-C096-4763-9BA0-6301628F349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03368-7B54-4691-BDA0-27390FD52B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C8D1A0-1DAF-43EC-A2F8-20DDDB0C0A10}">
      <dgm:prSet/>
      <dgm:spPr/>
      <dgm:t>
        <a:bodyPr/>
        <a:lstStyle/>
        <a:p>
          <a:r>
            <a:rPr lang="en-GB"/>
            <a:t>Dataset selection: </a:t>
          </a:r>
          <a:endParaRPr lang="en-US"/>
        </a:p>
      </dgm:t>
    </dgm:pt>
    <dgm:pt modelId="{DA7F6A2D-AE48-475C-B7D0-0A562E88D29D}" type="parTrans" cxnId="{9B125A88-5A45-4DD7-9572-9B04ED4F71ED}">
      <dgm:prSet/>
      <dgm:spPr/>
      <dgm:t>
        <a:bodyPr/>
        <a:lstStyle/>
        <a:p>
          <a:endParaRPr lang="en-US"/>
        </a:p>
      </dgm:t>
    </dgm:pt>
    <dgm:pt modelId="{EA3E0EA7-45BA-44EA-AF3B-845B7EDEF72B}" type="sibTrans" cxnId="{9B125A88-5A45-4DD7-9572-9B04ED4F71ED}">
      <dgm:prSet/>
      <dgm:spPr/>
      <dgm:t>
        <a:bodyPr/>
        <a:lstStyle/>
        <a:p>
          <a:endParaRPr lang="en-US"/>
        </a:p>
      </dgm:t>
    </dgm:pt>
    <dgm:pt modelId="{3766CBAA-50B6-4AAF-B5C1-4E735C2B14C0}">
      <dgm:prSet/>
      <dgm:spPr/>
      <dgm:t>
        <a:bodyPr/>
        <a:lstStyle/>
        <a:p>
          <a:r>
            <a:rPr lang="en-GB"/>
            <a:t>Finding data as recent as possible to take into account new startups and funding rounds</a:t>
          </a:r>
          <a:endParaRPr lang="en-US"/>
        </a:p>
      </dgm:t>
    </dgm:pt>
    <dgm:pt modelId="{6506CDAB-5B7A-43BA-82DD-9F1104E7CA92}" type="parTrans" cxnId="{85FD29BB-B74D-4247-90C4-289E0EB642A6}">
      <dgm:prSet/>
      <dgm:spPr/>
      <dgm:t>
        <a:bodyPr/>
        <a:lstStyle/>
        <a:p>
          <a:endParaRPr lang="en-US"/>
        </a:p>
      </dgm:t>
    </dgm:pt>
    <dgm:pt modelId="{0A335376-27EA-461D-8590-85910F78224E}" type="sibTrans" cxnId="{85FD29BB-B74D-4247-90C4-289E0EB642A6}">
      <dgm:prSet/>
      <dgm:spPr/>
      <dgm:t>
        <a:bodyPr/>
        <a:lstStyle/>
        <a:p>
          <a:endParaRPr lang="en-US"/>
        </a:p>
      </dgm:t>
    </dgm:pt>
    <dgm:pt modelId="{C7DF42E3-DA04-4E6F-9E77-0CE614F7C089}">
      <dgm:prSet/>
      <dgm:spPr/>
      <dgm:t>
        <a:bodyPr/>
        <a:lstStyle/>
        <a:p>
          <a:r>
            <a:rPr lang="en-GB"/>
            <a:t>Data cleaning:</a:t>
          </a:r>
          <a:endParaRPr lang="en-US"/>
        </a:p>
      </dgm:t>
    </dgm:pt>
    <dgm:pt modelId="{17462213-5EDF-4EA2-95CC-D01E54083264}" type="parTrans" cxnId="{CF54E6EF-6739-4656-B0C6-619165F73FF9}">
      <dgm:prSet/>
      <dgm:spPr/>
      <dgm:t>
        <a:bodyPr/>
        <a:lstStyle/>
        <a:p>
          <a:endParaRPr lang="en-US"/>
        </a:p>
      </dgm:t>
    </dgm:pt>
    <dgm:pt modelId="{72E26953-B4EB-4641-A3A3-3ED70E0E72B2}" type="sibTrans" cxnId="{CF54E6EF-6739-4656-B0C6-619165F73FF9}">
      <dgm:prSet/>
      <dgm:spPr/>
      <dgm:t>
        <a:bodyPr/>
        <a:lstStyle/>
        <a:p>
          <a:endParaRPr lang="en-US"/>
        </a:p>
      </dgm:t>
    </dgm:pt>
    <dgm:pt modelId="{76470F8E-C858-49FA-BF77-D789179F455D}">
      <dgm:prSet/>
      <dgm:spPr/>
      <dgm:t>
        <a:bodyPr/>
        <a:lstStyle/>
        <a:p>
          <a:r>
            <a:rPr lang="en-GB"/>
            <a:t>Criteria for eliminating rows with NaN’s</a:t>
          </a:r>
          <a:endParaRPr lang="en-US"/>
        </a:p>
      </dgm:t>
    </dgm:pt>
    <dgm:pt modelId="{FDE8C27C-C7E6-484B-A166-BCBD4748D0E0}" type="parTrans" cxnId="{1B941023-5AB0-4934-A7AF-F45A4D93208D}">
      <dgm:prSet/>
      <dgm:spPr/>
      <dgm:t>
        <a:bodyPr/>
        <a:lstStyle/>
        <a:p>
          <a:endParaRPr lang="en-US"/>
        </a:p>
      </dgm:t>
    </dgm:pt>
    <dgm:pt modelId="{C93ADDC4-BE05-46BA-8CB5-2B45CF053AF5}" type="sibTrans" cxnId="{1B941023-5AB0-4934-A7AF-F45A4D93208D}">
      <dgm:prSet/>
      <dgm:spPr/>
      <dgm:t>
        <a:bodyPr/>
        <a:lstStyle/>
        <a:p>
          <a:endParaRPr lang="en-US"/>
        </a:p>
      </dgm:t>
    </dgm:pt>
    <dgm:pt modelId="{56EC37D3-AEBF-41E4-BC46-91D93B66E663}">
      <dgm:prSet/>
      <dgm:spPr/>
      <dgm:t>
        <a:bodyPr/>
        <a:lstStyle/>
        <a:p>
          <a:r>
            <a:rPr lang="en-GB"/>
            <a:t>Incorrect data types</a:t>
          </a:r>
          <a:endParaRPr lang="en-US"/>
        </a:p>
      </dgm:t>
    </dgm:pt>
    <dgm:pt modelId="{D7A44CFA-48BA-4DE7-97F2-BF9598AF3EA9}" type="parTrans" cxnId="{6D8B97D0-5F06-4DE1-9F35-5139C572FFBE}">
      <dgm:prSet/>
      <dgm:spPr/>
      <dgm:t>
        <a:bodyPr/>
        <a:lstStyle/>
        <a:p>
          <a:endParaRPr lang="en-US"/>
        </a:p>
      </dgm:t>
    </dgm:pt>
    <dgm:pt modelId="{8ED434A1-DF07-4FD5-B88E-8330D593F462}" type="sibTrans" cxnId="{6D8B97D0-5F06-4DE1-9F35-5139C572FFBE}">
      <dgm:prSet/>
      <dgm:spPr/>
      <dgm:t>
        <a:bodyPr/>
        <a:lstStyle/>
        <a:p>
          <a:endParaRPr lang="en-US"/>
        </a:p>
      </dgm:t>
    </dgm:pt>
    <dgm:pt modelId="{094FBFF1-D945-4012-AC04-EEF4FFE77B55}">
      <dgm:prSet/>
      <dgm:spPr/>
      <dgm:t>
        <a:bodyPr/>
        <a:lstStyle/>
        <a:p>
          <a:r>
            <a:rPr lang="en-GB"/>
            <a:t>Web scraping:</a:t>
          </a:r>
          <a:endParaRPr lang="en-US"/>
        </a:p>
      </dgm:t>
    </dgm:pt>
    <dgm:pt modelId="{2A570857-20CB-428A-9971-ADA69C6D91FA}" type="parTrans" cxnId="{47AE1006-947B-4A53-9CE1-809AA061B106}">
      <dgm:prSet/>
      <dgm:spPr/>
      <dgm:t>
        <a:bodyPr/>
        <a:lstStyle/>
        <a:p>
          <a:endParaRPr lang="en-US"/>
        </a:p>
      </dgm:t>
    </dgm:pt>
    <dgm:pt modelId="{795CC76B-5AFF-4400-A923-7C51B7C7A6DB}" type="sibTrans" cxnId="{47AE1006-947B-4A53-9CE1-809AA061B106}">
      <dgm:prSet/>
      <dgm:spPr/>
      <dgm:t>
        <a:bodyPr/>
        <a:lstStyle/>
        <a:p>
          <a:endParaRPr lang="en-US"/>
        </a:p>
      </dgm:t>
    </dgm:pt>
    <dgm:pt modelId="{7BDA759A-6EB4-4193-A10F-1D42F21DAF6F}">
      <dgm:prSet/>
      <dgm:spPr/>
      <dgm:t>
        <a:bodyPr/>
        <a:lstStyle/>
        <a:p>
          <a:r>
            <a:rPr lang="en-GB"/>
            <a:t>Initially to be done with Selenium but bot was detected. Beautiful Soup was time consuming</a:t>
          </a:r>
          <a:endParaRPr lang="en-US"/>
        </a:p>
      </dgm:t>
    </dgm:pt>
    <dgm:pt modelId="{D6BC5628-3CBD-46F1-89E3-21A20C8AA9A8}" type="parTrans" cxnId="{727F07CD-F7AA-4899-9D3E-97E68B25A092}">
      <dgm:prSet/>
      <dgm:spPr/>
      <dgm:t>
        <a:bodyPr/>
        <a:lstStyle/>
        <a:p>
          <a:endParaRPr lang="en-US"/>
        </a:p>
      </dgm:t>
    </dgm:pt>
    <dgm:pt modelId="{8A263CB8-699F-4680-9A86-346DBE169E5A}" type="sibTrans" cxnId="{727F07CD-F7AA-4899-9D3E-97E68B25A092}">
      <dgm:prSet/>
      <dgm:spPr/>
      <dgm:t>
        <a:bodyPr/>
        <a:lstStyle/>
        <a:p>
          <a:endParaRPr lang="en-US"/>
        </a:p>
      </dgm:t>
    </dgm:pt>
    <dgm:pt modelId="{2D9FBD41-630C-4F23-97D9-5BA3E2C2398C}">
      <dgm:prSet/>
      <dgm:spPr/>
      <dgm:t>
        <a:bodyPr/>
        <a:lstStyle/>
        <a:p>
          <a:r>
            <a:rPr lang="en-GB"/>
            <a:t>ML:</a:t>
          </a:r>
          <a:endParaRPr lang="en-US"/>
        </a:p>
      </dgm:t>
    </dgm:pt>
    <dgm:pt modelId="{73BEFAA1-0754-42AD-AA0B-03E4AB747BD5}" type="parTrans" cxnId="{1C93F53F-963B-431E-8880-5917C408A0F8}">
      <dgm:prSet/>
      <dgm:spPr/>
      <dgm:t>
        <a:bodyPr/>
        <a:lstStyle/>
        <a:p>
          <a:endParaRPr lang="en-US"/>
        </a:p>
      </dgm:t>
    </dgm:pt>
    <dgm:pt modelId="{D49D2109-1875-4809-AD47-D3B8C8CBD9C0}" type="sibTrans" cxnId="{1C93F53F-963B-431E-8880-5917C408A0F8}">
      <dgm:prSet/>
      <dgm:spPr/>
      <dgm:t>
        <a:bodyPr/>
        <a:lstStyle/>
        <a:p>
          <a:endParaRPr lang="en-US"/>
        </a:p>
      </dgm:t>
    </dgm:pt>
    <dgm:pt modelId="{B6F5481D-7316-49B1-B3EB-96E7F036896C}">
      <dgm:prSet/>
      <dgm:spPr/>
      <dgm:t>
        <a:bodyPr/>
        <a:lstStyle/>
        <a:p>
          <a:r>
            <a:rPr lang="en-GB" dirty="0"/>
            <a:t>Decision of target variable (operating status vs valuation)</a:t>
          </a:r>
          <a:endParaRPr lang="en-US" dirty="0"/>
        </a:p>
      </dgm:t>
    </dgm:pt>
    <dgm:pt modelId="{419298F4-59AD-422E-9493-258BFCC69E73}" type="parTrans" cxnId="{1E733B71-C877-4A4D-A0DE-00A32B44004C}">
      <dgm:prSet/>
      <dgm:spPr/>
      <dgm:t>
        <a:bodyPr/>
        <a:lstStyle/>
        <a:p>
          <a:endParaRPr lang="en-US"/>
        </a:p>
      </dgm:t>
    </dgm:pt>
    <dgm:pt modelId="{BCAA7869-F4BD-4FAD-8D2D-0F88E0303F95}" type="sibTrans" cxnId="{1E733B71-C877-4A4D-A0DE-00A32B44004C}">
      <dgm:prSet/>
      <dgm:spPr/>
      <dgm:t>
        <a:bodyPr/>
        <a:lstStyle/>
        <a:p>
          <a:endParaRPr lang="en-US"/>
        </a:p>
      </dgm:t>
    </dgm:pt>
    <dgm:pt modelId="{DDB6356A-B185-4DD7-B516-8E54886362B4}">
      <dgm:prSet/>
      <dgm:spPr/>
      <dgm:t>
        <a:bodyPr/>
        <a:lstStyle/>
        <a:p>
          <a:r>
            <a:rPr lang="en-GB" dirty="0"/>
            <a:t>Once target decided, avoiding bias towards larger predictions. Use of log(10) worked out</a:t>
          </a:r>
          <a:endParaRPr lang="en-US" dirty="0"/>
        </a:p>
      </dgm:t>
    </dgm:pt>
    <dgm:pt modelId="{BE5D7C56-73D5-483B-AF67-4555F9833C74}" type="parTrans" cxnId="{904FE15A-72F4-485D-BEE8-FBFA8FD65931}">
      <dgm:prSet/>
      <dgm:spPr/>
      <dgm:t>
        <a:bodyPr/>
        <a:lstStyle/>
        <a:p>
          <a:endParaRPr lang="en-US"/>
        </a:p>
      </dgm:t>
    </dgm:pt>
    <dgm:pt modelId="{99521EBC-AD5C-4A68-8656-AC4D134EAA62}" type="sibTrans" cxnId="{904FE15A-72F4-485D-BEE8-FBFA8FD65931}">
      <dgm:prSet/>
      <dgm:spPr/>
      <dgm:t>
        <a:bodyPr/>
        <a:lstStyle/>
        <a:p>
          <a:endParaRPr lang="en-US"/>
        </a:p>
      </dgm:t>
    </dgm:pt>
    <dgm:pt modelId="{38322C58-5808-491C-9A59-5EAD2A74BC02}" type="pres">
      <dgm:prSet presAssocID="{3AA03368-7B54-4691-BDA0-27390FD52BAC}" presName="linear" presStyleCnt="0">
        <dgm:presLayoutVars>
          <dgm:dir/>
          <dgm:animLvl val="lvl"/>
          <dgm:resizeHandles val="exact"/>
        </dgm:presLayoutVars>
      </dgm:prSet>
      <dgm:spPr/>
    </dgm:pt>
    <dgm:pt modelId="{9068BE41-4299-4C50-8971-0CEB7671CE5F}" type="pres">
      <dgm:prSet presAssocID="{B8C8D1A0-1DAF-43EC-A2F8-20DDDB0C0A10}" presName="parentLin" presStyleCnt="0"/>
      <dgm:spPr/>
    </dgm:pt>
    <dgm:pt modelId="{16F2A5CD-8730-4849-9544-3D7D14C75D37}" type="pres">
      <dgm:prSet presAssocID="{B8C8D1A0-1DAF-43EC-A2F8-20DDDB0C0A10}" presName="parentLeftMargin" presStyleLbl="node1" presStyleIdx="0" presStyleCnt="4"/>
      <dgm:spPr/>
    </dgm:pt>
    <dgm:pt modelId="{4AB6C447-F881-4483-9D25-04CA2BC59781}" type="pres">
      <dgm:prSet presAssocID="{B8C8D1A0-1DAF-43EC-A2F8-20DDDB0C0A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0B4010-7454-4562-A3EA-3E0330DD0439}" type="pres">
      <dgm:prSet presAssocID="{B8C8D1A0-1DAF-43EC-A2F8-20DDDB0C0A10}" presName="negativeSpace" presStyleCnt="0"/>
      <dgm:spPr/>
    </dgm:pt>
    <dgm:pt modelId="{DDE85211-FCF9-40D5-8FB5-4362BCE233F8}" type="pres">
      <dgm:prSet presAssocID="{B8C8D1A0-1DAF-43EC-A2F8-20DDDB0C0A10}" presName="childText" presStyleLbl="conFgAcc1" presStyleIdx="0" presStyleCnt="4">
        <dgm:presLayoutVars>
          <dgm:bulletEnabled val="1"/>
        </dgm:presLayoutVars>
      </dgm:prSet>
      <dgm:spPr/>
    </dgm:pt>
    <dgm:pt modelId="{6E4A1277-3F3C-4D8C-98A5-732E89D13064}" type="pres">
      <dgm:prSet presAssocID="{EA3E0EA7-45BA-44EA-AF3B-845B7EDEF72B}" presName="spaceBetweenRectangles" presStyleCnt="0"/>
      <dgm:spPr/>
    </dgm:pt>
    <dgm:pt modelId="{711FB258-DD42-430C-A0EE-E92DE542230F}" type="pres">
      <dgm:prSet presAssocID="{C7DF42E3-DA04-4E6F-9E77-0CE614F7C089}" presName="parentLin" presStyleCnt="0"/>
      <dgm:spPr/>
    </dgm:pt>
    <dgm:pt modelId="{BB82CD4F-4433-4056-B104-2A9073E1D87A}" type="pres">
      <dgm:prSet presAssocID="{C7DF42E3-DA04-4E6F-9E77-0CE614F7C089}" presName="parentLeftMargin" presStyleLbl="node1" presStyleIdx="0" presStyleCnt="4"/>
      <dgm:spPr/>
    </dgm:pt>
    <dgm:pt modelId="{052A33FE-7E42-4251-B635-C4A5DFA0AE56}" type="pres">
      <dgm:prSet presAssocID="{C7DF42E3-DA04-4E6F-9E77-0CE614F7C0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A0429A-A38E-482F-8B9C-D3C3636A1333}" type="pres">
      <dgm:prSet presAssocID="{C7DF42E3-DA04-4E6F-9E77-0CE614F7C089}" presName="negativeSpace" presStyleCnt="0"/>
      <dgm:spPr/>
    </dgm:pt>
    <dgm:pt modelId="{636311A2-0515-48B0-9F6C-D85A9D941FCD}" type="pres">
      <dgm:prSet presAssocID="{C7DF42E3-DA04-4E6F-9E77-0CE614F7C089}" presName="childText" presStyleLbl="conFgAcc1" presStyleIdx="1" presStyleCnt="4">
        <dgm:presLayoutVars>
          <dgm:bulletEnabled val="1"/>
        </dgm:presLayoutVars>
      </dgm:prSet>
      <dgm:spPr/>
    </dgm:pt>
    <dgm:pt modelId="{DE2E2D41-C60E-4230-A48B-160C201DE316}" type="pres">
      <dgm:prSet presAssocID="{72E26953-B4EB-4641-A3A3-3ED70E0E72B2}" presName="spaceBetweenRectangles" presStyleCnt="0"/>
      <dgm:spPr/>
    </dgm:pt>
    <dgm:pt modelId="{1CC1FC87-A542-4CEA-B83D-5E60977C7C23}" type="pres">
      <dgm:prSet presAssocID="{094FBFF1-D945-4012-AC04-EEF4FFE77B55}" presName="parentLin" presStyleCnt="0"/>
      <dgm:spPr/>
    </dgm:pt>
    <dgm:pt modelId="{637CA316-7A23-4684-8924-928B76FBA087}" type="pres">
      <dgm:prSet presAssocID="{094FBFF1-D945-4012-AC04-EEF4FFE77B55}" presName="parentLeftMargin" presStyleLbl="node1" presStyleIdx="1" presStyleCnt="4"/>
      <dgm:spPr/>
    </dgm:pt>
    <dgm:pt modelId="{8FA3C5F4-9171-409E-933C-7112A16D5B26}" type="pres">
      <dgm:prSet presAssocID="{094FBFF1-D945-4012-AC04-EEF4FFE77B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19298E-4B4A-4B58-BC29-C78FD14C496D}" type="pres">
      <dgm:prSet presAssocID="{094FBFF1-D945-4012-AC04-EEF4FFE77B55}" presName="negativeSpace" presStyleCnt="0"/>
      <dgm:spPr/>
    </dgm:pt>
    <dgm:pt modelId="{91DDEB8F-8B5C-4008-A49C-00DE2681FC25}" type="pres">
      <dgm:prSet presAssocID="{094FBFF1-D945-4012-AC04-EEF4FFE77B55}" presName="childText" presStyleLbl="conFgAcc1" presStyleIdx="2" presStyleCnt="4">
        <dgm:presLayoutVars>
          <dgm:bulletEnabled val="1"/>
        </dgm:presLayoutVars>
      </dgm:prSet>
      <dgm:spPr/>
    </dgm:pt>
    <dgm:pt modelId="{94D6992C-2809-47B7-9C72-B9ED709ACD16}" type="pres">
      <dgm:prSet presAssocID="{795CC76B-5AFF-4400-A923-7C51B7C7A6DB}" presName="spaceBetweenRectangles" presStyleCnt="0"/>
      <dgm:spPr/>
    </dgm:pt>
    <dgm:pt modelId="{C5A691FF-141B-485C-AAC5-E48217DB1B82}" type="pres">
      <dgm:prSet presAssocID="{2D9FBD41-630C-4F23-97D9-5BA3E2C2398C}" presName="parentLin" presStyleCnt="0"/>
      <dgm:spPr/>
    </dgm:pt>
    <dgm:pt modelId="{2AD846BA-1E93-49AC-8959-A9617140C9CE}" type="pres">
      <dgm:prSet presAssocID="{2D9FBD41-630C-4F23-97D9-5BA3E2C2398C}" presName="parentLeftMargin" presStyleLbl="node1" presStyleIdx="2" presStyleCnt="4"/>
      <dgm:spPr/>
    </dgm:pt>
    <dgm:pt modelId="{20A41013-8910-42A3-9015-8C7806262D60}" type="pres">
      <dgm:prSet presAssocID="{2D9FBD41-630C-4F23-97D9-5BA3E2C2398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207DD7-8494-4B67-9EAE-3F33131858F2}" type="pres">
      <dgm:prSet presAssocID="{2D9FBD41-630C-4F23-97D9-5BA3E2C2398C}" presName="negativeSpace" presStyleCnt="0"/>
      <dgm:spPr/>
    </dgm:pt>
    <dgm:pt modelId="{F3B20360-EBA2-439A-A09F-801DAC213D37}" type="pres">
      <dgm:prSet presAssocID="{2D9FBD41-630C-4F23-97D9-5BA3E2C2398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6CC800-767A-45F7-B17E-690088BF1458}" type="presOf" srcId="{C7DF42E3-DA04-4E6F-9E77-0CE614F7C089}" destId="{052A33FE-7E42-4251-B635-C4A5DFA0AE56}" srcOrd="1" destOrd="0" presId="urn:microsoft.com/office/officeart/2005/8/layout/list1"/>
    <dgm:cxn modelId="{47AE1006-947B-4A53-9CE1-809AA061B106}" srcId="{3AA03368-7B54-4691-BDA0-27390FD52BAC}" destId="{094FBFF1-D945-4012-AC04-EEF4FFE77B55}" srcOrd="2" destOrd="0" parTransId="{2A570857-20CB-428A-9971-ADA69C6D91FA}" sibTransId="{795CC76B-5AFF-4400-A923-7C51B7C7A6DB}"/>
    <dgm:cxn modelId="{A6B7E01C-4CD9-4B08-BBA4-1456B6E4ADC9}" type="presOf" srcId="{B6F5481D-7316-49B1-B3EB-96E7F036896C}" destId="{F3B20360-EBA2-439A-A09F-801DAC213D37}" srcOrd="0" destOrd="0" presId="urn:microsoft.com/office/officeart/2005/8/layout/list1"/>
    <dgm:cxn modelId="{1B941023-5AB0-4934-A7AF-F45A4D93208D}" srcId="{C7DF42E3-DA04-4E6F-9E77-0CE614F7C089}" destId="{76470F8E-C858-49FA-BF77-D789179F455D}" srcOrd="0" destOrd="0" parTransId="{FDE8C27C-C7E6-484B-A166-BCBD4748D0E0}" sibTransId="{C93ADDC4-BE05-46BA-8CB5-2B45CF053AF5}"/>
    <dgm:cxn modelId="{CA7BA22B-E73C-4326-835F-0F38147E4017}" type="presOf" srcId="{DDB6356A-B185-4DD7-B516-8E54886362B4}" destId="{F3B20360-EBA2-439A-A09F-801DAC213D37}" srcOrd="0" destOrd="1" presId="urn:microsoft.com/office/officeart/2005/8/layout/list1"/>
    <dgm:cxn modelId="{D0F3DA3A-4B7D-4931-A1B5-60A4725ECCE0}" type="presOf" srcId="{2D9FBD41-630C-4F23-97D9-5BA3E2C2398C}" destId="{20A41013-8910-42A3-9015-8C7806262D60}" srcOrd="1" destOrd="0" presId="urn:microsoft.com/office/officeart/2005/8/layout/list1"/>
    <dgm:cxn modelId="{2A3D853F-671F-4660-AC20-7DADB58FF62C}" type="presOf" srcId="{B8C8D1A0-1DAF-43EC-A2F8-20DDDB0C0A10}" destId="{4AB6C447-F881-4483-9D25-04CA2BC59781}" srcOrd="1" destOrd="0" presId="urn:microsoft.com/office/officeart/2005/8/layout/list1"/>
    <dgm:cxn modelId="{1C93F53F-963B-431E-8880-5917C408A0F8}" srcId="{3AA03368-7B54-4691-BDA0-27390FD52BAC}" destId="{2D9FBD41-630C-4F23-97D9-5BA3E2C2398C}" srcOrd="3" destOrd="0" parTransId="{73BEFAA1-0754-42AD-AA0B-03E4AB747BD5}" sibTransId="{D49D2109-1875-4809-AD47-D3B8C8CBD9C0}"/>
    <dgm:cxn modelId="{56F8F160-3190-4167-9A30-F7161286631E}" type="presOf" srcId="{B8C8D1A0-1DAF-43EC-A2F8-20DDDB0C0A10}" destId="{16F2A5CD-8730-4849-9544-3D7D14C75D37}" srcOrd="0" destOrd="0" presId="urn:microsoft.com/office/officeart/2005/8/layout/list1"/>
    <dgm:cxn modelId="{73DC0842-57E5-4B32-B496-D457B3123D12}" type="presOf" srcId="{76470F8E-C858-49FA-BF77-D789179F455D}" destId="{636311A2-0515-48B0-9F6C-D85A9D941FCD}" srcOrd="0" destOrd="0" presId="urn:microsoft.com/office/officeart/2005/8/layout/list1"/>
    <dgm:cxn modelId="{BA3F2571-F29B-4CA3-A818-A19B1CEC13AD}" type="presOf" srcId="{3AA03368-7B54-4691-BDA0-27390FD52BAC}" destId="{38322C58-5808-491C-9A59-5EAD2A74BC02}" srcOrd="0" destOrd="0" presId="urn:microsoft.com/office/officeart/2005/8/layout/list1"/>
    <dgm:cxn modelId="{1E733B71-C877-4A4D-A0DE-00A32B44004C}" srcId="{2D9FBD41-630C-4F23-97D9-5BA3E2C2398C}" destId="{B6F5481D-7316-49B1-B3EB-96E7F036896C}" srcOrd="0" destOrd="0" parTransId="{419298F4-59AD-422E-9493-258BFCC69E73}" sibTransId="{BCAA7869-F4BD-4FAD-8D2D-0F88E0303F95}"/>
    <dgm:cxn modelId="{7A1AC552-5FE1-4C95-BFD1-2B3177FF882A}" type="presOf" srcId="{094FBFF1-D945-4012-AC04-EEF4FFE77B55}" destId="{8FA3C5F4-9171-409E-933C-7112A16D5B26}" srcOrd="1" destOrd="0" presId="urn:microsoft.com/office/officeart/2005/8/layout/list1"/>
    <dgm:cxn modelId="{5A217C54-6B30-4291-A80F-F0BC7B0721F7}" type="presOf" srcId="{7BDA759A-6EB4-4193-A10F-1D42F21DAF6F}" destId="{91DDEB8F-8B5C-4008-A49C-00DE2681FC25}" srcOrd="0" destOrd="0" presId="urn:microsoft.com/office/officeart/2005/8/layout/list1"/>
    <dgm:cxn modelId="{904FE15A-72F4-485D-BEE8-FBFA8FD65931}" srcId="{2D9FBD41-630C-4F23-97D9-5BA3E2C2398C}" destId="{DDB6356A-B185-4DD7-B516-8E54886362B4}" srcOrd="1" destOrd="0" parTransId="{BE5D7C56-73D5-483B-AF67-4555F9833C74}" sibTransId="{99521EBC-AD5C-4A68-8656-AC4D134EAA62}"/>
    <dgm:cxn modelId="{9D6F1A81-0EA7-4ABE-BA3E-8A3CED3B55D5}" type="presOf" srcId="{C7DF42E3-DA04-4E6F-9E77-0CE614F7C089}" destId="{BB82CD4F-4433-4056-B104-2A9073E1D87A}" srcOrd="0" destOrd="0" presId="urn:microsoft.com/office/officeart/2005/8/layout/list1"/>
    <dgm:cxn modelId="{9B125A88-5A45-4DD7-9572-9B04ED4F71ED}" srcId="{3AA03368-7B54-4691-BDA0-27390FD52BAC}" destId="{B8C8D1A0-1DAF-43EC-A2F8-20DDDB0C0A10}" srcOrd="0" destOrd="0" parTransId="{DA7F6A2D-AE48-475C-B7D0-0A562E88D29D}" sibTransId="{EA3E0EA7-45BA-44EA-AF3B-845B7EDEF72B}"/>
    <dgm:cxn modelId="{88625D91-0A49-49F0-8C93-9DCDC46B35AB}" type="presOf" srcId="{3766CBAA-50B6-4AAF-B5C1-4E735C2B14C0}" destId="{DDE85211-FCF9-40D5-8FB5-4362BCE233F8}" srcOrd="0" destOrd="0" presId="urn:microsoft.com/office/officeart/2005/8/layout/list1"/>
    <dgm:cxn modelId="{85FD29BB-B74D-4247-90C4-289E0EB642A6}" srcId="{B8C8D1A0-1DAF-43EC-A2F8-20DDDB0C0A10}" destId="{3766CBAA-50B6-4AAF-B5C1-4E735C2B14C0}" srcOrd="0" destOrd="0" parTransId="{6506CDAB-5B7A-43BA-82DD-9F1104E7CA92}" sibTransId="{0A335376-27EA-461D-8590-85910F78224E}"/>
    <dgm:cxn modelId="{727F07CD-F7AA-4899-9D3E-97E68B25A092}" srcId="{094FBFF1-D945-4012-AC04-EEF4FFE77B55}" destId="{7BDA759A-6EB4-4193-A10F-1D42F21DAF6F}" srcOrd="0" destOrd="0" parTransId="{D6BC5628-3CBD-46F1-89E3-21A20C8AA9A8}" sibTransId="{8A263CB8-699F-4680-9A86-346DBE169E5A}"/>
    <dgm:cxn modelId="{218D1ECD-C503-4812-85B1-0A62F71BCEEC}" type="presOf" srcId="{2D9FBD41-630C-4F23-97D9-5BA3E2C2398C}" destId="{2AD846BA-1E93-49AC-8959-A9617140C9CE}" srcOrd="0" destOrd="0" presId="urn:microsoft.com/office/officeart/2005/8/layout/list1"/>
    <dgm:cxn modelId="{6D8B97D0-5F06-4DE1-9F35-5139C572FFBE}" srcId="{C7DF42E3-DA04-4E6F-9E77-0CE614F7C089}" destId="{56EC37D3-AEBF-41E4-BC46-91D93B66E663}" srcOrd="1" destOrd="0" parTransId="{D7A44CFA-48BA-4DE7-97F2-BF9598AF3EA9}" sibTransId="{8ED434A1-DF07-4FD5-B88E-8330D593F462}"/>
    <dgm:cxn modelId="{AD0AABD1-FC18-4E3B-95AB-F270F2CA5846}" type="presOf" srcId="{56EC37D3-AEBF-41E4-BC46-91D93B66E663}" destId="{636311A2-0515-48B0-9F6C-D85A9D941FCD}" srcOrd="0" destOrd="1" presId="urn:microsoft.com/office/officeart/2005/8/layout/list1"/>
    <dgm:cxn modelId="{CF54E6EF-6739-4656-B0C6-619165F73FF9}" srcId="{3AA03368-7B54-4691-BDA0-27390FD52BAC}" destId="{C7DF42E3-DA04-4E6F-9E77-0CE614F7C089}" srcOrd="1" destOrd="0" parTransId="{17462213-5EDF-4EA2-95CC-D01E54083264}" sibTransId="{72E26953-B4EB-4641-A3A3-3ED70E0E72B2}"/>
    <dgm:cxn modelId="{12D691F3-FEA8-4618-BDC2-C87196612CB7}" type="presOf" srcId="{094FBFF1-D945-4012-AC04-EEF4FFE77B55}" destId="{637CA316-7A23-4684-8924-928B76FBA087}" srcOrd="0" destOrd="0" presId="urn:microsoft.com/office/officeart/2005/8/layout/list1"/>
    <dgm:cxn modelId="{69234F9B-96C1-49B7-8B67-2312D60064A3}" type="presParOf" srcId="{38322C58-5808-491C-9A59-5EAD2A74BC02}" destId="{9068BE41-4299-4C50-8971-0CEB7671CE5F}" srcOrd="0" destOrd="0" presId="urn:microsoft.com/office/officeart/2005/8/layout/list1"/>
    <dgm:cxn modelId="{896A0DF3-616C-4AC9-BF56-712991404FC9}" type="presParOf" srcId="{9068BE41-4299-4C50-8971-0CEB7671CE5F}" destId="{16F2A5CD-8730-4849-9544-3D7D14C75D37}" srcOrd="0" destOrd="0" presId="urn:microsoft.com/office/officeart/2005/8/layout/list1"/>
    <dgm:cxn modelId="{5A91D62E-F171-45F7-88D7-397DBB8341EA}" type="presParOf" srcId="{9068BE41-4299-4C50-8971-0CEB7671CE5F}" destId="{4AB6C447-F881-4483-9D25-04CA2BC59781}" srcOrd="1" destOrd="0" presId="urn:microsoft.com/office/officeart/2005/8/layout/list1"/>
    <dgm:cxn modelId="{60A0F9EF-8A16-4FC1-82B3-FDEB76E2945D}" type="presParOf" srcId="{38322C58-5808-491C-9A59-5EAD2A74BC02}" destId="{B00B4010-7454-4562-A3EA-3E0330DD0439}" srcOrd="1" destOrd="0" presId="urn:microsoft.com/office/officeart/2005/8/layout/list1"/>
    <dgm:cxn modelId="{63F16C88-3F3E-4D03-A04E-A8AD8410CC26}" type="presParOf" srcId="{38322C58-5808-491C-9A59-5EAD2A74BC02}" destId="{DDE85211-FCF9-40D5-8FB5-4362BCE233F8}" srcOrd="2" destOrd="0" presId="urn:microsoft.com/office/officeart/2005/8/layout/list1"/>
    <dgm:cxn modelId="{B836B7BE-0F1F-4FAE-9F28-119FA5444FB5}" type="presParOf" srcId="{38322C58-5808-491C-9A59-5EAD2A74BC02}" destId="{6E4A1277-3F3C-4D8C-98A5-732E89D13064}" srcOrd="3" destOrd="0" presId="urn:microsoft.com/office/officeart/2005/8/layout/list1"/>
    <dgm:cxn modelId="{6DABD88A-29C1-497B-B24C-D05C209A530F}" type="presParOf" srcId="{38322C58-5808-491C-9A59-5EAD2A74BC02}" destId="{711FB258-DD42-430C-A0EE-E92DE542230F}" srcOrd="4" destOrd="0" presId="urn:microsoft.com/office/officeart/2005/8/layout/list1"/>
    <dgm:cxn modelId="{16EC64CC-AA3E-4CF7-9A67-46F0A567ED27}" type="presParOf" srcId="{711FB258-DD42-430C-A0EE-E92DE542230F}" destId="{BB82CD4F-4433-4056-B104-2A9073E1D87A}" srcOrd="0" destOrd="0" presId="urn:microsoft.com/office/officeart/2005/8/layout/list1"/>
    <dgm:cxn modelId="{8320711B-8201-41E1-ADAA-9A72CEB78FAC}" type="presParOf" srcId="{711FB258-DD42-430C-A0EE-E92DE542230F}" destId="{052A33FE-7E42-4251-B635-C4A5DFA0AE56}" srcOrd="1" destOrd="0" presId="urn:microsoft.com/office/officeart/2005/8/layout/list1"/>
    <dgm:cxn modelId="{F1D6D347-DF54-4F22-AC7E-57D8FE999009}" type="presParOf" srcId="{38322C58-5808-491C-9A59-5EAD2A74BC02}" destId="{EAA0429A-A38E-482F-8B9C-D3C3636A1333}" srcOrd="5" destOrd="0" presId="urn:microsoft.com/office/officeart/2005/8/layout/list1"/>
    <dgm:cxn modelId="{EC985BBC-E5F3-41C0-B6DA-5749E9E44A1E}" type="presParOf" srcId="{38322C58-5808-491C-9A59-5EAD2A74BC02}" destId="{636311A2-0515-48B0-9F6C-D85A9D941FCD}" srcOrd="6" destOrd="0" presId="urn:microsoft.com/office/officeart/2005/8/layout/list1"/>
    <dgm:cxn modelId="{8A93825B-0902-4837-869F-E390E50D60DD}" type="presParOf" srcId="{38322C58-5808-491C-9A59-5EAD2A74BC02}" destId="{DE2E2D41-C60E-4230-A48B-160C201DE316}" srcOrd="7" destOrd="0" presId="urn:microsoft.com/office/officeart/2005/8/layout/list1"/>
    <dgm:cxn modelId="{80B4F3AF-26C7-484F-8CD6-30E1A7D7E649}" type="presParOf" srcId="{38322C58-5808-491C-9A59-5EAD2A74BC02}" destId="{1CC1FC87-A542-4CEA-B83D-5E60977C7C23}" srcOrd="8" destOrd="0" presId="urn:microsoft.com/office/officeart/2005/8/layout/list1"/>
    <dgm:cxn modelId="{CC05ED3A-3242-46E2-9027-56C5CE71DE70}" type="presParOf" srcId="{1CC1FC87-A542-4CEA-B83D-5E60977C7C23}" destId="{637CA316-7A23-4684-8924-928B76FBA087}" srcOrd="0" destOrd="0" presId="urn:microsoft.com/office/officeart/2005/8/layout/list1"/>
    <dgm:cxn modelId="{81375EA6-E438-4E3E-8367-1E0C56FADE13}" type="presParOf" srcId="{1CC1FC87-A542-4CEA-B83D-5E60977C7C23}" destId="{8FA3C5F4-9171-409E-933C-7112A16D5B26}" srcOrd="1" destOrd="0" presId="urn:microsoft.com/office/officeart/2005/8/layout/list1"/>
    <dgm:cxn modelId="{A97CFAB9-A6C4-4BF7-AB57-99E28C3B3CAB}" type="presParOf" srcId="{38322C58-5808-491C-9A59-5EAD2A74BC02}" destId="{6F19298E-4B4A-4B58-BC29-C78FD14C496D}" srcOrd="9" destOrd="0" presId="urn:microsoft.com/office/officeart/2005/8/layout/list1"/>
    <dgm:cxn modelId="{DF5DF995-F1C0-4396-B6B3-404D03C2B66B}" type="presParOf" srcId="{38322C58-5808-491C-9A59-5EAD2A74BC02}" destId="{91DDEB8F-8B5C-4008-A49C-00DE2681FC25}" srcOrd="10" destOrd="0" presId="urn:microsoft.com/office/officeart/2005/8/layout/list1"/>
    <dgm:cxn modelId="{04159582-6C1E-4599-9B35-ED70464288B8}" type="presParOf" srcId="{38322C58-5808-491C-9A59-5EAD2A74BC02}" destId="{94D6992C-2809-47B7-9C72-B9ED709ACD16}" srcOrd="11" destOrd="0" presId="urn:microsoft.com/office/officeart/2005/8/layout/list1"/>
    <dgm:cxn modelId="{98C9F32C-DCA1-4BED-B6A5-106B39A593C0}" type="presParOf" srcId="{38322C58-5808-491C-9A59-5EAD2A74BC02}" destId="{C5A691FF-141B-485C-AAC5-E48217DB1B82}" srcOrd="12" destOrd="0" presId="urn:microsoft.com/office/officeart/2005/8/layout/list1"/>
    <dgm:cxn modelId="{6124BD24-60CA-4350-B873-732325612E84}" type="presParOf" srcId="{C5A691FF-141B-485C-AAC5-E48217DB1B82}" destId="{2AD846BA-1E93-49AC-8959-A9617140C9CE}" srcOrd="0" destOrd="0" presId="urn:microsoft.com/office/officeart/2005/8/layout/list1"/>
    <dgm:cxn modelId="{968E39A0-35B4-4F34-B4CA-6C6D814747F0}" type="presParOf" srcId="{C5A691FF-141B-485C-AAC5-E48217DB1B82}" destId="{20A41013-8910-42A3-9015-8C7806262D60}" srcOrd="1" destOrd="0" presId="urn:microsoft.com/office/officeart/2005/8/layout/list1"/>
    <dgm:cxn modelId="{68335B50-E5F1-4E76-AF26-C62F825B1861}" type="presParOf" srcId="{38322C58-5808-491C-9A59-5EAD2A74BC02}" destId="{36207DD7-8494-4B67-9EAE-3F33131858F2}" srcOrd="13" destOrd="0" presId="urn:microsoft.com/office/officeart/2005/8/layout/list1"/>
    <dgm:cxn modelId="{EA39259D-6DF6-4461-9CA6-140D7AAEC19C}" type="presParOf" srcId="{38322C58-5808-491C-9A59-5EAD2A74BC02}" destId="{F3B20360-EBA2-439A-A09F-801DAC213D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1D5A0-FD4C-4AAF-A88D-83B4D2A1336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FEECF-9E82-46A0-8A83-43587813960B}">
      <dgm:prSet/>
      <dgm:spPr/>
      <dgm:t>
        <a:bodyPr/>
        <a:lstStyle/>
        <a:p>
          <a:r>
            <a:rPr lang="en-GB" b="1" dirty="0"/>
            <a:t>Models tried </a:t>
          </a:r>
          <a:endParaRPr lang="en-US" dirty="0"/>
        </a:p>
      </dgm:t>
    </dgm:pt>
    <dgm:pt modelId="{202CB800-6244-4020-944C-B08D0B56704C}" type="parTrans" cxnId="{DF4CCA24-97E5-48BD-BA00-E2A9B9591A0B}">
      <dgm:prSet/>
      <dgm:spPr/>
      <dgm:t>
        <a:bodyPr/>
        <a:lstStyle/>
        <a:p>
          <a:endParaRPr lang="en-US"/>
        </a:p>
      </dgm:t>
    </dgm:pt>
    <dgm:pt modelId="{8BDC8294-9F2B-46B6-9EA5-7CA9C58B16B2}" type="sibTrans" cxnId="{DF4CCA24-97E5-48BD-BA00-E2A9B9591A0B}">
      <dgm:prSet/>
      <dgm:spPr/>
      <dgm:t>
        <a:bodyPr/>
        <a:lstStyle/>
        <a:p>
          <a:endParaRPr lang="en-US"/>
        </a:p>
      </dgm:t>
    </dgm:pt>
    <dgm:pt modelId="{41B10802-4CD9-4D4F-9C3C-47A0BCD30CD0}">
      <dgm:prSet/>
      <dgm:spPr/>
      <dgm:t>
        <a:bodyPr/>
        <a:lstStyle/>
        <a:p>
          <a:r>
            <a:rPr lang="en-GB"/>
            <a:t>Logistic Regression with </a:t>
          </a:r>
          <a:r>
            <a:rPr lang="en-GB" b="1"/>
            <a:t>operating status</a:t>
          </a:r>
          <a:r>
            <a:rPr lang="en-GB"/>
            <a:t> as target</a:t>
          </a:r>
          <a:endParaRPr lang="en-US"/>
        </a:p>
      </dgm:t>
    </dgm:pt>
    <dgm:pt modelId="{1030A7FB-059A-41FC-85D1-80569F3EF0E2}" type="parTrans" cxnId="{6D1FAA7F-5989-4B87-8930-2DC1B2248DD4}">
      <dgm:prSet/>
      <dgm:spPr/>
      <dgm:t>
        <a:bodyPr/>
        <a:lstStyle/>
        <a:p>
          <a:endParaRPr lang="en-US"/>
        </a:p>
      </dgm:t>
    </dgm:pt>
    <dgm:pt modelId="{113B33AE-0896-4501-866C-BB520D56C19F}" type="sibTrans" cxnId="{6D1FAA7F-5989-4B87-8930-2DC1B2248DD4}">
      <dgm:prSet/>
      <dgm:spPr/>
      <dgm:t>
        <a:bodyPr/>
        <a:lstStyle/>
        <a:p>
          <a:endParaRPr lang="en-US"/>
        </a:p>
      </dgm:t>
    </dgm:pt>
    <dgm:pt modelId="{A67467C7-D317-4536-AEDA-C92D896EBB76}">
      <dgm:prSet/>
      <dgm:spPr/>
      <dgm:t>
        <a:bodyPr/>
        <a:lstStyle/>
        <a:p>
          <a:r>
            <a:rPr lang="en-GB" dirty="0"/>
            <a:t>Simple Linear Regression with </a:t>
          </a:r>
          <a:r>
            <a:rPr lang="en-GB" b="1" dirty="0"/>
            <a:t>absolute valuation </a:t>
          </a:r>
          <a:r>
            <a:rPr lang="en-GB" dirty="0"/>
            <a:t>as target</a:t>
          </a:r>
          <a:endParaRPr lang="en-US" dirty="0"/>
        </a:p>
      </dgm:t>
    </dgm:pt>
    <dgm:pt modelId="{3ECFB296-5848-4395-A95D-BB4D05966FDE}" type="parTrans" cxnId="{CDA80270-5360-4417-92F9-8ED7DEEFAA34}">
      <dgm:prSet/>
      <dgm:spPr/>
      <dgm:t>
        <a:bodyPr/>
        <a:lstStyle/>
        <a:p>
          <a:endParaRPr lang="en-US"/>
        </a:p>
      </dgm:t>
    </dgm:pt>
    <dgm:pt modelId="{0BDE6BBC-5542-414A-9265-D07EE12D6AC3}" type="sibTrans" cxnId="{CDA80270-5360-4417-92F9-8ED7DEEFAA34}">
      <dgm:prSet/>
      <dgm:spPr/>
      <dgm:t>
        <a:bodyPr/>
        <a:lstStyle/>
        <a:p>
          <a:endParaRPr lang="en-US"/>
        </a:p>
      </dgm:t>
    </dgm:pt>
    <dgm:pt modelId="{43A72E39-3734-43A9-97FB-032C41FDE564}">
      <dgm:prSet/>
      <dgm:spPr/>
      <dgm:t>
        <a:bodyPr/>
        <a:lstStyle/>
        <a:p>
          <a:r>
            <a:rPr lang="en-GB"/>
            <a:t>Linear Regression, Ridge, Lasso, SGDRegressor, KNeighborsRegressor, and GradientBoostingRegressor with </a:t>
          </a:r>
          <a:r>
            <a:rPr lang="en-GB" b="1"/>
            <a:t>log(10) of absolute valuation </a:t>
          </a:r>
          <a:r>
            <a:rPr lang="en-GB"/>
            <a:t>as target</a:t>
          </a:r>
          <a:endParaRPr lang="en-US"/>
        </a:p>
      </dgm:t>
    </dgm:pt>
    <dgm:pt modelId="{73CA418A-15DA-417A-B0D8-7279452B6A19}" type="parTrans" cxnId="{2B6D8BF9-E062-41A7-990A-FB194166776A}">
      <dgm:prSet/>
      <dgm:spPr/>
      <dgm:t>
        <a:bodyPr/>
        <a:lstStyle/>
        <a:p>
          <a:endParaRPr lang="en-US"/>
        </a:p>
      </dgm:t>
    </dgm:pt>
    <dgm:pt modelId="{4C1C9304-3C54-4AC4-8001-A4A462FE371F}" type="sibTrans" cxnId="{2B6D8BF9-E062-41A7-990A-FB194166776A}">
      <dgm:prSet/>
      <dgm:spPr/>
      <dgm:t>
        <a:bodyPr/>
        <a:lstStyle/>
        <a:p>
          <a:endParaRPr lang="en-US"/>
        </a:p>
      </dgm:t>
    </dgm:pt>
    <dgm:pt modelId="{FE908CC6-A531-416B-A4C7-EE4A6B92CBAD}">
      <dgm:prSet/>
      <dgm:spPr/>
      <dgm:t>
        <a:bodyPr/>
        <a:lstStyle/>
        <a:p>
          <a:r>
            <a:rPr lang="en-GB"/>
            <a:t>Decision Trees and random forest iteration via GridSearch with </a:t>
          </a:r>
          <a:r>
            <a:rPr lang="en-GB" b="1"/>
            <a:t>log(10) of absolute valuation </a:t>
          </a:r>
          <a:r>
            <a:rPr lang="en-GB"/>
            <a:t>as target</a:t>
          </a:r>
          <a:endParaRPr lang="en-US"/>
        </a:p>
      </dgm:t>
    </dgm:pt>
    <dgm:pt modelId="{8161E9A8-314D-4FEA-8BBF-7AAF902B8184}" type="parTrans" cxnId="{4C76D3F2-27D9-45F9-A41C-1D8ACB77375A}">
      <dgm:prSet/>
      <dgm:spPr/>
      <dgm:t>
        <a:bodyPr/>
        <a:lstStyle/>
        <a:p>
          <a:endParaRPr lang="en-US"/>
        </a:p>
      </dgm:t>
    </dgm:pt>
    <dgm:pt modelId="{608F7D41-E11E-4ACF-BA89-58FC4E16D4C2}" type="sibTrans" cxnId="{4C76D3F2-27D9-45F9-A41C-1D8ACB77375A}">
      <dgm:prSet/>
      <dgm:spPr/>
      <dgm:t>
        <a:bodyPr/>
        <a:lstStyle/>
        <a:p>
          <a:endParaRPr lang="en-US"/>
        </a:p>
      </dgm:t>
    </dgm:pt>
    <dgm:pt modelId="{1B9A3350-CEB2-49D8-9F90-3F954EAAB69D}">
      <dgm:prSet/>
      <dgm:spPr/>
      <dgm:t>
        <a:bodyPr/>
        <a:lstStyle/>
        <a:p>
          <a:r>
            <a:rPr lang="en-GB" b="1" dirty="0"/>
            <a:t>Predictor variables used for training</a:t>
          </a:r>
          <a:endParaRPr lang="en-US" dirty="0"/>
        </a:p>
      </dgm:t>
    </dgm:pt>
    <dgm:pt modelId="{C503C7AF-08A8-4DE1-9B77-B6122F70A984}" type="parTrans" cxnId="{14306DEE-BA90-4B59-9A9A-12FBAF305F58}">
      <dgm:prSet/>
      <dgm:spPr/>
      <dgm:t>
        <a:bodyPr/>
        <a:lstStyle/>
        <a:p>
          <a:endParaRPr lang="en-US"/>
        </a:p>
      </dgm:t>
    </dgm:pt>
    <dgm:pt modelId="{A8DF997B-6046-48ED-8C88-676C141A694F}" type="sibTrans" cxnId="{14306DEE-BA90-4B59-9A9A-12FBAF305F58}">
      <dgm:prSet/>
      <dgm:spPr/>
      <dgm:t>
        <a:bodyPr/>
        <a:lstStyle/>
        <a:p>
          <a:endParaRPr lang="en-US"/>
        </a:p>
      </dgm:t>
    </dgm:pt>
    <dgm:pt modelId="{0564308F-CD87-4F92-9AD7-C20B46A0D11B}">
      <dgm:prSet/>
      <dgm:spPr/>
      <dgm:t>
        <a:bodyPr/>
        <a:lstStyle/>
        <a:p>
          <a:r>
            <a:rPr lang="en-GB" b="1" dirty="0"/>
            <a:t>Total funding</a:t>
          </a:r>
          <a:endParaRPr lang="en-US" b="1" dirty="0"/>
        </a:p>
      </dgm:t>
    </dgm:pt>
    <dgm:pt modelId="{D293B96C-C790-4DC9-89DD-4703B61ED67D}" type="parTrans" cxnId="{4DD0481F-6576-4617-A234-CDA10F84A251}">
      <dgm:prSet/>
      <dgm:spPr/>
      <dgm:t>
        <a:bodyPr/>
        <a:lstStyle/>
        <a:p>
          <a:endParaRPr lang="en-US"/>
        </a:p>
      </dgm:t>
    </dgm:pt>
    <dgm:pt modelId="{732803C2-B631-47BF-BDE1-CACEE19567EF}" type="sibTrans" cxnId="{4DD0481F-6576-4617-A234-CDA10F84A251}">
      <dgm:prSet/>
      <dgm:spPr/>
      <dgm:t>
        <a:bodyPr/>
        <a:lstStyle/>
        <a:p>
          <a:endParaRPr lang="en-US"/>
        </a:p>
      </dgm:t>
    </dgm:pt>
    <dgm:pt modelId="{6F9A17EA-E99E-46E9-A2F4-671E7C571403}">
      <dgm:prSet/>
      <dgm:spPr/>
      <dgm:t>
        <a:bodyPr/>
        <a:lstStyle/>
        <a:p>
          <a:r>
            <a:rPr lang="en-GB" b="1" dirty="0"/>
            <a:t>Number of funding rounds</a:t>
          </a:r>
          <a:endParaRPr lang="en-US" b="1" dirty="0"/>
        </a:p>
      </dgm:t>
    </dgm:pt>
    <dgm:pt modelId="{CC5AEED7-692D-4569-B572-86ABF8EA0143}" type="parTrans" cxnId="{E6E15BA5-557C-491C-A8F5-C8A1812002FE}">
      <dgm:prSet/>
      <dgm:spPr/>
      <dgm:t>
        <a:bodyPr/>
        <a:lstStyle/>
        <a:p>
          <a:endParaRPr lang="en-US"/>
        </a:p>
      </dgm:t>
    </dgm:pt>
    <dgm:pt modelId="{55A2E174-8917-440A-82DC-307E9000336F}" type="sibTrans" cxnId="{E6E15BA5-557C-491C-A8F5-C8A1812002FE}">
      <dgm:prSet/>
      <dgm:spPr/>
      <dgm:t>
        <a:bodyPr/>
        <a:lstStyle/>
        <a:p>
          <a:endParaRPr lang="en-US"/>
        </a:p>
      </dgm:t>
    </dgm:pt>
    <dgm:pt modelId="{BDB942B0-1209-412B-8D22-2742FACC5133}">
      <dgm:prSet/>
      <dgm:spPr/>
      <dgm:t>
        <a:bodyPr/>
        <a:lstStyle/>
        <a:p>
          <a:r>
            <a:rPr lang="en-GB" b="1" dirty="0"/>
            <a:t>Year founded</a:t>
          </a:r>
          <a:endParaRPr lang="en-US" b="1" dirty="0"/>
        </a:p>
      </dgm:t>
    </dgm:pt>
    <dgm:pt modelId="{085A0BC3-0AFE-4793-9C16-ACD225129454}" type="parTrans" cxnId="{4E4B5CF5-7043-4180-9D88-0CDB80703C30}">
      <dgm:prSet/>
      <dgm:spPr/>
      <dgm:t>
        <a:bodyPr/>
        <a:lstStyle/>
        <a:p>
          <a:endParaRPr lang="en-US"/>
        </a:p>
      </dgm:t>
    </dgm:pt>
    <dgm:pt modelId="{B8F37060-6E4A-418B-B7AC-CDA5E7F12FA9}" type="sibTrans" cxnId="{4E4B5CF5-7043-4180-9D88-0CDB80703C30}">
      <dgm:prSet/>
      <dgm:spPr/>
      <dgm:t>
        <a:bodyPr/>
        <a:lstStyle/>
        <a:p>
          <a:endParaRPr lang="en-US"/>
        </a:p>
      </dgm:t>
    </dgm:pt>
    <dgm:pt modelId="{F1775425-105C-4F96-AF1A-6366B6A7FCCF}">
      <dgm:prSet/>
      <dgm:spPr/>
      <dgm:t>
        <a:bodyPr/>
        <a:lstStyle/>
        <a:p>
          <a:r>
            <a:rPr lang="en-GB" b="1" dirty="0"/>
            <a:t>Delta between year founded and first financing</a:t>
          </a:r>
          <a:endParaRPr lang="en-US" b="1" dirty="0"/>
        </a:p>
      </dgm:t>
    </dgm:pt>
    <dgm:pt modelId="{EEE1981C-98DF-4B6E-97AE-FE9A4D213F3D}" type="parTrans" cxnId="{D10E3CF0-08D6-4429-807C-287891F6ADDD}">
      <dgm:prSet/>
      <dgm:spPr/>
      <dgm:t>
        <a:bodyPr/>
        <a:lstStyle/>
        <a:p>
          <a:endParaRPr lang="en-US"/>
        </a:p>
      </dgm:t>
    </dgm:pt>
    <dgm:pt modelId="{D7E8FD6F-EC45-4D61-8CB7-73AD41EC98A2}" type="sibTrans" cxnId="{D10E3CF0-08D6-4429-807C-287891F6ADDD}">
      <dgm:prSet/>
      <dgm:spPr/>
      <dgm:t>
        <a:bodyPr/>
        <a:lstStyle/>
        <a:p>
          <a:endParaRPr lang="en-US"/>
        </a:p>
      </dgm:t>
    </dgm:pt>
    <dgm:pt modelId="{C075A8A6-A4F1-4EF2-B35B-51437CF7C824}">
      <dgm:prSet/>
      <dgm:spPr/>
      <dgm:t>
        <a:bodyPr/>
        <a:lstStyle/>
        <a:p>
          <a:r>
            <a:rPr lang="en-GB" b="1" dirty="0" err="1"/>
            <a:t>Country_ranking</a:t>
          </a:r>
          <a:r>
            <a:rPr lang="en-GB" b="1" dirty="0"/>
            <a:t> </a:t>
          </a:r>
          <a:r>
            <a:rPr lang="en-GB" b="0" dirty="0"/>
            <a:t>(Rank encoding of country variable)</a:t>
          </a:r>
          <a:endParaRPr lang="en-US" b="0" dirty="0"/>
        </a:p>
      </dgm:t>
    </dgm:pt>
    <dgm:pt modelId="{1466FD8D-9CD1-4C7D-A41B-3C171C5C7B12}" type="parTrans" cxnId="{A7F73CC2-B6F9-4323-B5F6-C9BEC1E74A06}">
      <dgm:prSet/>
      <dgm:spPr/>
      <dgm:t>
        <a:bodyPr/>
        <a:lstStyle/>
        <a:p>
          <a:endParaRPr lang="en-US"/>
        </a:p>
      </dgm:t>
    </dgm:pt>
    <dgm:pt modelId="{54865B1A-55F3-4BBE-B5F0-58AAB9885342}" type="sibTrans" cxnId="{A7F73CC2-B6F9-4323-B5F6-C9BEC1E74A06}">
      <dgm:prSet/>
      <dgm:spPr/>
      <dgm:t>
        <a:bodyPr/>
        <a:lstStyle/>
        <a:p>
          <a:endParaRPr lang="en-US"/>
        </a:p>
      </dgm:t>
    </dgm:pt>
    <dgm:pt modelId="{EC25B7EC-A82D-415A-9000-52CD49A87469}">
      <dgm:prSet/>
      <dgm:spPr/>
      <dgm:t>
        <a:bodyPr/>
        <a:lstStyle/>
        <a:p>
          <a:r>
            <a:rPr lang="en-GB" b="1" dirty="0" err="1"/>
            <a:t>Merket_ranking</a:t>
          </a:r>
          <a:r>
            <a:rPr lang="en-GB" b="1" dirty="0"/>
            <a:t> </a:t>
          </a:r>
          <a:r>
            <a:rPr lang="en-GB" b="0" dirty="0"/>
            <a:t>(Rank encoding of market variable)</a:t>
          </a:r>
          <a:endParaRPr lang="en-US" b="0" dirty="0"/>
        </a:p>
      </dgm:t>
    </dgm:pt>
    <dgm:pt modelId="{AAC07025-1C39-49FA-AEA7-C98CD0CCB148}" type="parTrans" cxnId="{E443B6D3-7D8E-4347-B356-3FBB89616C44}">
      <dgm:prSet/>
      <dgm:spPr/>
      <dgm:t>
        <a:bodyPr/>
        <a:lstStyle/>
        <a:p>
          <a:endParaRPr lang="en-US"/>
        </a:p>
      </dgm:t>
    </dgm:pt>
    <dgm:pt modelId="{0E25E253-9310-434B-BD85-70F1CBA9607D}" type="sibTrans" cxnId="{E443B6D3-7D8E-4347-B356-3FBB89616C44}">
      <dgm:prSet/>
      <dgm:spPr/>
      <dgm:t>
        <a:bodyPr/>
        <a:lstStyle/>
        <a:p>
          <a:endParaRPr lang="en-US"/>
        </a:p>
      </dgm:t>
    </dgm:pt>
    <dgm:pt modelId="{E3276B3D-CEE0-40F4-8D26-48F536E4040A}" type="pres">
      <dgm:prSet presAssocID="{F9F1D5A0-FD4C-4AAF-A88D-83B4D2A13369}" presName="linear" presStyleCnt="0">
        <dgm:presLayoutVars>
          <dgm:dir/>
          <dgm:animLvl val="lvl"/>
          <dgm:resizeHandles val="exact"/>
        </dgm:presLayoutVars>
      </dgm:prSet>
      <dgm:spPr/>
    </dgm:pt>
    <dgm:pt modelId="{B2536EBF-55BC-4C54-BAEF-419F9EDFBBE6}" type="pres">
      <dgm:prSet presAssocID="{35DFEECF-9E82-46A0-8A83-43587813960B}" presName="parentLin" presStyleCnt="0"/>
      <dgm:spPr/>
    </dgm:pt>
    <dgm:pt modelId="{3B163C3A-3687-4E39-87F9-D0A60FAB1C5C}" type="pres">
      <dgm:prSet presAssocID="{35DFEECF-9E82-46A0-8A83-43587813960B}" presName="parentLeftMargin" presStyleLbl="node1" presStyleIdx="0" presStyleCnt="2"/>
      <dgm:spPr/>
    </dgm:pt>
    <dgm:pt modelId="{78894C46-464C-4959-AC68-E165B939AA8D}" type="pres">
      <dgm:prSet presAssocID="{35DFEECF-9E82-46A0-8A83-4358781396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657F0B-7D6D-4F1F-9202-CFB9CB3F0E97}" type="pres">
      <dgm:prSet presAssocID="{35DFEECF-9E82-46A0-8A83-43587813960B}" presName="negativeSpace" presStyleCnt="0"/>
      <dgm:spPr/>
    </dgm:pt>
    <dgm:pt modelId="{A1C8BBCF-7D0B-4D33-A532-246F3FD15F26}" type="pres">
      <dgm:prSet presAssocID="{35DFEECF-9E82-46A0-8A83-43587813960B}" presName="childText" presStyleLbl="conFgAcc1" presStyleIdx="0" presStyleCnt="2">
        <dgm:presLayoutVars>
          <dgm:bulletEnabled val="1"/>
        </dgm:presLayoutVars>
      </dgm:prSet>
      <dgm:spPr/>
    </dgm:pt>
    <dgm:pt modelId="{E2E530F8-9003-407E-AC97-8B92494E6DF1}" type="pres">
      <dgm:prSet presAssocID="{8BDC8294-9F2B-46B6-9EA5-7CA9C58B16B2}" presName="spaceBetweenRectangles" presStyleCnt="0"/>
      <dgm:spPr/>
    </dgm:pt>
    <dgm:pt modelId="{F70B141F-1057-4233-9398-E86B96415344}" type="pres">
      <dgm:prSet presAssocID="{1B9A3350-CEB2-49D8-9F90-3F954EAAB69D}" presName="parentLin" presStyleCnt="0"/>
      <dgm:spPr/>
    </dgm:pt>
    <dgm:pt modelId="{A87EFF59-C8D5-486D-8429-208570C64FD8}" type="pres">
      <dgm:prSet presAssocID="{1B9A3350-CEB2-49D8-9F90-3F954EAAB69D}" presName="parentLeftMargin" presStyleLbl="node1" presStyleIdx="0" presStyleCnt="2"/>
      <dgm:spPr/>
    </dgm:pt>
    <dgm:pt modelId="{F1DBC179-09E6-4399-8B87-25D8DD1676E5}" type="pres">
      <dgm:prSet presAssocID="{1B9A3350-CEB2-49D8-9F90-3F954EAAB6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4CD839-0C36-4170-8AA3-B1109813791E}" type="pres">
      <dgm:prSet presAssocID="{1B9A3350-CEB2-49D8-9F90-3F954EAAB69D}" presName="negativeSpace" presStyleCnt="0"/>
      <dgm:spPr/>
    </dgm:pt>
    <dgm:pt modelId="{0C2145A1-2591-4007-84EC-86F653F72481}" type="pres">
      <dgm:prSet presAssocID="{1B9A3350-CEB2-49D8-9F90-3F954EAAB6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48701-0DF6-4FA9-805D-789E4373610D}" type="presOf" srcId="{1B9A3350-CEB2-49D8-9F90-3F954EAAB69D}" destId="{A87EFF59-C8D5-486D-8429-208570C64FD8}" srcOrd="0" destOrd="0" presId="urn:microsoft.com/office/officeart/2005/8/layout/list1"/>
    <dgm:cxn modelId="{2C7C2C02-1639-4756-82E2-271E2E786544}" type="presOf" srcId="{35DFEECF-9E82-46A0-8A83-43587813960B}" destId="{78894C46-464C-4959-AC68-E165B939AA8D}" srcOrd="1" destOrd="0" presId="urn:microsoft.com/office/officeart/2005/8/layout/list1"/>
    <dgm:cxn modelId="{E4EFAE1E-F999-4A20-9543-11253DFD427D}" type="presOf" srcId="{F9F1D5A0-FD4C-4AAF-A88D-83B4D2A13369}" destId="{E3276B3D-CEE0-40F4-8D26-48F536E4040A}" srcOrd="0" destOrd="0" presId="urn:microsoft.com/office/officeart/2005/8/layout/list1"/>
    <dgm:cxn modelId="{4DD0481F-6576-4617-A234-CDA10F84A251}" srcId="{1B9A3350-CEB2-49D8-9F90-3F954EAAB69D}" destId="{0564308F-CD87-4F92-9AD7-C20B46A0D11B}" srcOrd="0" destOrd="0" parTransId="{D293B96C-C790-4DC9-89DD-4703B61ED67D}" sibTransId="{732803C2-B631-47BF-BDE1-CACEE19567EF}"/>
    <dgm:cxn modelId="{3732FF23-F094-4585-A566-7360597A7B16}" type="presOf" srcId="{1B9A3350-CEB2-49D8-9F90-3F954EAAB69D}" destId="{F1DBC179-09E6-4399-8B87-25D8DD1676E5}" srcOrd="1" destOrd="0" presId="urn:microsoft.com/office/officeart/2005/8/layout/list1"/>
    <dgm:cxn modelId="{DF4CCA24-97E5-48BD-BA00-E2A9B9591A0B}" srcId="{F9F1D5A0-FD4C-4AAF-A88D-83B4D2A13369}" destId="{35DFEECF-9E82-46A0-8A83-43587813960B}" srcOrd="0" destOrd="0" parTransId="{202CB800-6244-4020-944C-B08D0B56704C}" sibTransId="{8BDC8294-9F2B-46B6-9EA5-7CA9C58B16B2}"/>
    <dgm:cxn modelId="{D1B78825-6CC1-43EA-BB2F-E1F5342EA6E9}" type="presOf" srcId="{41B10802-4CD9-4D4F-9C3C-47A0BCD30CD0}" destId="{A1C8BBCF-7D0B-4D33-A532-246F3FD15F26}" srcOrd="0" destOrd="0" presId="urn:microsoft.com/office/officeart/2005/8/layout/list1"/>
    <dgm:cxn modelId="{08EB562E-5D6F-44B9-BEE7-F3F0FE156D4B}" type="presOf" srcId="{43A72E39-3734-43A9-97FB-032C41FDE564}" destId="{A1C8BBCF-7D0B-4D33-A532-246F3FD15F26}" srcOrd="0" destOrd="2" presId="urn:microsoft.com/office/officeart/2005/8/layout/list1"/>
    <dgm:cxn modelId="{55319A41-995D-4389-8CF1-DDC2113333F2}" type="presOf" srcId="{EC25B7EC-A82D-415A-9000-52CD49A87469}" destId="{0C2145A1-2591-4007-84EC-86F653F72481}" srcOrd="0" destOrd="5" presId="urn:microsoft.com/office/officeart/2005/8/layout/list1"/>
    <dgm:cxn modelId="{795B6C42-9225-4890-8B6A-293A9583B680}" type="presOf" srcId="{35DFEECF-9E82-46A0-8A83-43587813960B}" destId="{3B163C3A-3687-4E39-87F9-D0A60FAB1C5C}" srcOrd="0" destOrd="0" presId="urn:microsoft.com/office/officeart/2005/8/layout/list1"/>
    <dgm:cxn modelId="{CDA80270-5360-4417-92F9-8ED7DEEFAA34}" srcId="{35DFEECF-9E82-46A0-8A83-43587813960B}" destId="{A67467C7-D317-4536-AEDA-C92D896EBB76}" srcOrd="1" destOrd="0" parTransId="{3ECFB296-5848-4395-A95D-BB4D05966FDE}" sibTransId="{0BDE6BBC-5542-414A-9265-D07EE12D6AC3}"/>
    <dgm:cxn modelId="{D2567873-8CC1-4F51-9B85-FDD42F7A42BD}" type="presOf" srcId="{A67467C7-D317-4536-AEDA-C92D896EBB76}" destId="{A1C8BBCF-7D0B-4D33-A532-246F3FD15F26}" srcOrd="0" destOrd="1" presId="urn:microsoft.com/office/officeart/2005/8/layout/list1"/>
    <dgm:cxn modelId="{6D1FAA7F-5989-4B87-8930-2DC1B2248DD4}" srcId="{35DFEECF-9E82-46A0-8A83-43587813960B}" destId="{41B10802-4CD9-4D4F-9C3C-47A0BCD30CD0}" srcOrd="0" destOrd="0" parTransId="{1030A7FB-059A-41FC-85D1-80569F3EF0E2}" sibTransId="{113B33AE-0896-4501-866C-BB520D56C19F}"/>
    <dgm:cxn modelId="{CDC3F690-CD30-48B7-BF5F-ADD3DAFF05CD}" type="presOf" srcId="{6F9A17EA-E99E-46E9-A2F4-671E7C571403}" destId="{0C2145A1-2591-4007-84EC-86F653F72481}" srcOrd="0" destOrd="1" presId="urn:microsoft.com/office/officeart/2005/8/layout/list1"/>
    <dgm:cxn modelId="{E6E15BA5-557C-491C-A8F5-C8A1812002FE}" srcId="{1B9A3350-CEB2-49D8-9F90-3F954EAAB69D}" destId="{6F9A17EA-E99E-46E9-A2F4-671E7C571403}" srcOrd="1" destOrd="0" parTransId="{CC5AEED7-692D-4569-B572-86ABF8EA0143}" sibTransId="{55A2E174-8917-440A-82DC-307E9000336F}"/>
    <dgm:cxn modelId="{7CA66AB4-8841-4EC7-BEA6-4B7D770AACF3}" type="presOf" srcId="{F1775425-105C-4F96-AF1A-6366B6A7FCCF}" destId="{0C2145A1-2591-4007-84EC-86F653F72481}" srcOrd="0" destOrd="3" presId="urn:microsoft.com/office/officeart/2005/8/layout/list1"/>
    <dgm:cxn modelId="{A7F73CC2-B6F9-4323-B5F6-C9BEC1E74A06}" srcId="{1B9A3350-CEB2-49D8-9F90-3F954EAAB69D}" destId="{C075A8A6-A4F1-4EF2-B35B-51437CF7C824}" srcOrd="4" destOrd="0" parTransId="{1466FD8D-9CD1-4C7D-A41B-3C171C5C7B12}" sibTransId="{54865B1A-55F3-4BBE-B5F0-58AAB9885342}"/>
    <dgm:cxn modelId="{1C87BCCF-0493-4408-91BB-1EB1126AD308}" type="presOf" srcId="{C075A8A6-A4F1-4EF2-B35B-51437CF7C824}" destId="{0C2145A1-2591-4007-84EC-86F653F72481}" srcOrd="0" destOrd="4" presId="urn:microsoft.com/office/officeart/2005/8/layout/list1"/>
    <dgm:cxn modelId="{E443B6D3-7D8E-4347-B356-3FBB89616C44}" srcId="{1B9A3350-CEB2-49D8-9F90-3F954EAAB69D}" destId="{EC25B7EC-A82D-415A-9000-52CD49A87469}" srcOrd="5" destOrd="0" parTransId="{AAC07025-1C39-49FA-AEA7-C98CD0CCB148}" sibTransId="{0E25E253-9310-434B-BD85-70F1CBA9607D}"/>
    <dgm:cxn modelId="{FAA478E7-35A7-4B5D-B551-0FF334B87BE9}" type="presOf" srcId="{BDB942B0-1209-412B-8D22-2742FACC5133}" destId="{0C2145A1-2591-4007-84EC-86F653F72481}" srcOrd="0" destOrd="2" presId="urn:microsoft.com/office/officeart/2005/8/layout/list1"/>
    <dgm:cxn modelId="{538396ED-296B-4AAE-A564-3C3D26D89676}" type="presOf" srcId="{0564308F-CD87-4F92-9AD7-C20B46A0D11B}" destId="{0C2145A1-2591-4007-84EC-86F653F72481}" srcOrd="0" destOrd="0" presId="urn:microsoft.com/office/officeart/2005/8/layout/list1"/>
    <dgm:cxn modelId="{14306DEE-BA90-4B59-9A9A-12FBAF305F58}" srcId="{F9F1D5A0-FD4C-4AAF-A88D-83B4D2A13369}" destId="{1B9A3350-CEB2-49D8-9F90-3F954EAAB69D}" srcOrd="1" destOrd="0" parTransId="{C503C7AF-08A8-4DE1-9B77-B6122F70A984}" sibTransId="{A8DF997B-6046-48ED-8C88-676C141A694F}"/>
    <dgm:cxn modelId="{D10E3CF0-08D6-4429-807C-287891F6ADDD}" srcId="{1B9A3350-CEB2-49D8-9F90-3F954EAAB69D}" destId="{F1775425-105C-4F96-AF1A-6366B6A7FCCF}" srcOrd="3" destOrd="0" parTransId="{EEE1981C-98DF-4B6E-97AE-FE9A4D213F3D}" sibTransId="{D7E8FD6F-EC45-4D61-8CB7-73AD41EC98A2}"/>
    <dgm:cxn modelId="{4C76D3F2-27D9-45F9-A41C-1D8ACB77375A}" srcId="{35DFEECF-9E82-46A0-8A83-43587813960B}" destId="{FE908CC6-A531-416B-A4C7-EE4A6B92CBAD}" srcOrd="3" destOrd="0" parTransId="{8161E9A8-314D-4FEA-8BBF-7AAF902B8184}" sibTransId="{608F7D41-E11E-4ACF-BA89-58FC4E16D4C2}"/>
    <dgm:cxn modelId="{4E4B5CF5-7043-4180-9D88-0CDB80703C30}" srcId="{1B9A3350-CEB2-49D8-9F90-3F954EAAB69D}" destId="{BDB942B0-1209-412B-8D22-2742FACC5133}" srcOrd="2" destOrd="0" parTransId="{085A0BC3-0AFE-4793-9C16-ACD225129454}" sibTransId="{B8F37060-6E4A-418B-B7AC-CDA5E7F12FA9}"/>
    <dgm:cxn modelId="{1E89B0F6-77FE-4C31-ADBE-555505E41481}" type="presOf" srcId="{FE908CC6-A531-416B-A4C7-EE4A6B92CBAD}" destId="{A1C8BBCF-7D0B-4D33-A532-246F3FD15F26}" srcOrd="0" destOrd="3" presId="urn:microsoft.com/office/officeart/2005/8/layout/list1"/>
    <dgm:cxn modelId="{2B6D8BF9-E062-41A7-990A-FB194166776A}" srcId="{35DFEECF-9E82-46A0-8A83-43587813960B}" destId="{43A72E39-3734-43A9-97FB-032C41FDE564}" srcOrd="2" destOrd="0" parTransId="{73CA418A-15DA-417A-B0D8-7279452B6A19}" sibTransId="{4C1C9304-3C54-4AC4-8001-A4A462FE371F}"/>
    <dgm:cxn modelId="{AE7CCCAC-05C5-421B-91E3-A3D593D541CC}" type="presParOf" srcId="{E3276B3D-CEE0-40F4-8D26-48F536E4040A}" destId="{B2536EBF-55BC-4C54-BAEF-419F9EDFBBE6}" srcOrd="0" destOrd="0" presId="urn:microsoft.com/office/officeart/2005/8/layout/list1"/>
    <dgm:cxn modelId="{066A1D6C-9744-4639-82CC-EA4E7E4EA0D3}" type="presParOf" srcId="{B2536EBF-55BC-4C54-BAEF-419F9EDFBBE6}" destId="{3B163C3A-3687-4E39-87F9-D0A60FAB1C5C}" srcOrd="0" destOrd="0" presId="urn:microsoft.com/office/officeart/2005/8/layout/list1"/>
    <dgm:cxn modelId="{ACE9CF0F-1CDE-4A43-AFA5-85D08327E6C8}" type="presParOf" srcId="{B2536EBF-55BC-4C54-BAEF-419F9EDFBBE6}" destId="{78894C46-464C-4959-AC68-E165B939AA8D}" srcOrd="1" destOrd="0" presId="urn:microsoft.com/office/officeart/2005/8/layout/list1"/>
    <dgm:cxn modelId="{288C585F-A743-4E47-A295-A6AC3C9EC61C}" type="presParOf" srcId="{E3276B3D-CEE0-40F4-8D26-48F536E4040A}" destId="{C8657F0B-7D6D-4F1F-9202-CFB9CB3F0E97}" srcOrd="1" destOrd="0" presId="urn:microsoft.com/office/officeart/2005/8/layout/list1"/>
    <dgm:cxn modelId="{FECF3D9F-D520-4FFE-9F15-F8759601A191}" type="presParOf" srcId="{E3276B3D-CEE0-40F4-8D26-48F536E4040A}" destId="{A1C8BBCF-7D0B-4D33-A532-246F3FD15F26}" srcOrd="2" destOrd="0" presId="urn:microsoft.com/office/officeart/2005/8/layout/list1"/>
    <dgm:cxn modelId="{23D7B6A2-812D-4624-B95B-F992331CB749}" type="presParOf" srcId="{E3276B3D-CEE0-40F4-8D26-48F536E4040A}" destId="{E2E530F8-9003-407E-AC97-8B92494E6DF1}" srcOrd="3" destOrd="0" presId="urn:microsoft.com/office/officeart/2005/8/layout/list1"/>
    <dgm:cxn modelId="{7181DBF6-1CED-4B23-9E64-152FC1B8261D}" type="presParOf" srcId="{E3276B3D-CEE0-40F4-8D26-48F536E4040A}" destId="{F70B141F-1057-4233-9398-E86B96415344}" srcOrd="4" destOrd="0" presId="urn:microsoft.com/office/officeart/2005/8/layout/list1"/>
    <dgm:cxn modelId="{3D6276E9-2BEC-4D60-9032-27C9FB3D6845}" type="presParOf" srcId="{F70B141F-1057-4233-9398-E86B96415344}" destId="{A87EFF59-C8D5-486D-8429-208570C64FD8}" srcOrd="0" destOrd="0" presId="urn:microsoft.com/office/officeart/2005/8/layout/list1"/>
    <dgm:cxn modelId="{A52786E5-289C-4E63-B3A3-4274B901C86A}" type="presParOf" srcId="{F70B141F-1057-4233-9398-E86B96415344}" destId="{F1DBC179-09E6-4399-8B87-25D8DD1676E5}" srcOrd="1" destOrd="0" presId="urn:microsoft.com/office/officeart/2005/8/layout/list1"/>
    <dgm:cxn modelId="{8919589B-8D2E-473B-886D-2022C3E0C3B7}" type="presParOf" srcId="{E3276B3D-CEE0-40F4-8D26-48F536E4040A}" destId="{244CD839-0C36-4170-8AA3-B1109813791E}" srcOrd="5" destOrd="0" presId="urn:microsoft.com/office/officeart/2005/8/layout/list1"/>
    <dgm:cxn modelId="{528BC883-21DF-4415-A8E6-4F92D1723F56}" type="presParOf" srcId="{E3276B3D-CEE0-40F4-8D26-48F536E4040A}" destId="{0C2145A1-2591-4007-84EC-86F653F724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E6F6E-A0EC-452F-B96B-8A622690C7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DA2C5D-6453-4002-A475-37433BB031BA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Predicting operating status and then based on that a valuation if the prediction is that the </a:t>
          </a:r>
          <a:r>
            <a:rPr lang="en-GB" b="1" dirty="0" err="1">
              <a:solidFill>
                <a:schemeClr val="tx1"/>
              </a:solidFill>
            </a:rPr>
            <a:t>startup</a:t>
          </a:r>
          <a:r>
            <a:rPr lang="en-GB" b="1" dirty="0">
              <a:solidFill>
                <a:schemeClr val="tx1"/>
              </a:solidFill>
            </a:rPr>
            <a:t> will be operating</a:t>
          </a:r>
          <a:endParaRPr lang="en-US" dirty="0">
            <a:solidFill>
              <a:schemeClr val="tx1"/>
            </a:solidFill>
          </a:endParaRPr>
        </a:p>
      </dgm:t>
    </dgm:pt>
    <dgm:pt modelId="{6BD9B68E-FBA0-4A73-BF64-A3CC84F12D00}" type="parTrans" cxnId="{2EFDF2ED-8BCB-43D5-96D5-E4EA5DE7C0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7013BF-4CDC-4E4D-825E-107C4D02B722}" type="sibTrans" cxnId="{2EFDF2ED-8BCB-43D5-96D5-E4EA5DE7C0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274A52-DDE6-478E-9D1D-39492C0158F1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Different currencies available for total funding, and predicted valuation</a:t>
          </a:r>
          <a:endParaRPr lang="en-US" dirty="0">
            <a:solidFill>
              <a:schemeClr val="tx1"/>
            </a:solidFill>
          </a:endParaRPr>
        </a:p>
      </dgm:t>
    </dgm:pt>
    <dgm:pt modelId="{A2CA0A64-876D-4247-A192-A0953CDD44B0}" type="parTrans" cxnId="{12091246-AC4F-4748-B1F3-47A554106E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C6EBB2-ACB2-4A78-AC66-5B32443870B5}" type="sibTrans" cxnId="{12091246-AC4F-4748-B1F3-47A554106E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DAC3D0-EF4C-47EC-A4A4-80661730F4E9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Categorize “markets” variable into broader / more general blocks </a:t>
          </a:r>
          <a:endParaRPr lang="en-US">
            <a:solidFill>
              <a:schemeClr val="tx1"/>
            </a:solidFill>
          </a:endParaRPr>
        </a:p>
      </dgm:t>
    </dgm:pt>
    <dgm:pt modelId="{067A11DC-EAF1-4076-8B14-1625B77B126A}" type="parTrans" cxnId="{F6CD75D5-CE3F-43DC-9ADE-0B6BDBE9525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F6EC2-EB37-40E7-8274-E23822E9EFB1}" type="sibTrans" cxnId="{F6CD75D5-CE3F-43DC-9ADE-0B6BDBE9525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C7C970-2678-410C-913D-3D6FED210C14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Further ML training with different variables obtained via web scraping (founders education, employees, users, app downloads…)</a:t>
          </a:r>
          <a:endParaRPr lang="en-US" dirty="0">
            <a:solidFill>
              <a:schemeClr val="tx1"/>
            </a:solidFill>
          </a:endParaRPr>
        </a:p>
      </dgm:t>
    </dgm:pt>
    <dgm:pt modelId="{0EC52B1D-D0D5-489E-A827-3CE485497365}" type="parTrans" cxnId="{E30612A9-37AE-4929-9251-9B5AE8F8BA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F556E9-06B8-4B20-8FE0-A21034E552DD}" type="sibTrans" cxnId="{E30612A9-37AE-4929-9251-9B5AE8F8BA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A5FCF-3754-4AE1-9643-DBBF51607D8D}" type="pres">
      <dgm:prSet presAssocID="{31FE6F6E-A0EC-452F-B96B-8A622690C79A}" presName="root" presStyleCnt="0">
        <dgm:presLayoutVars>
          <dgm:dir/>
          <dgm:resizeHandles val="exact"/>
        </dgm:presLayoutVars>
      </dgm:prSet>
      <dgm:spPr/>
    </dgm:pt>
    <dgm:pt modelId="{B99EE297-8482-497D-8BE0-2CB49C980EA1}" type="pres">
      <dgm:prSet presAssocID="{82DA2C5D-6453-4002-A475-37433BB031BA}" presName="compNode" presStyleCnt="0"/>
      <dgm:spPr/>
    </dgm:pt>
    <dgm:pt modelId="{01C68E5F-B238-4DCD-B310-661B7DA7B575}" type="pres">
      <dgm:prSet presAssocID="{82DA2C5D-6453-4002-A475-37433BB031BA}" presName="bgRect" presStyleLbl="bgShp" presStyleIdx="0" presStyleCnt="4"/>
      <dgm:spPr/>
    </dgm:pt>
    <dgm:pt modelId="{480FBE3B-7A0C-4ADF-B1A2-74BBCBD0D4CA}" type="pres">
      <dgm:prSet presAssocID="{82DA2C5D-6453-4002-A475-37433BB031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220F393-B60A-491A-8BDA-2A97F18F8765}" type="pres">
      <dgm:prSet presAssocID="{82DA2C5D-6453-4002-A475-37433BB031BA}" presName="spaceRect" presStyleCnt="0"/>
      <dgm:spPr/>
    </dgm:pt>
    <dgm:pt modelId="{85CD1051-13E9-482D-BD48-82A59BF8019B}" type="pres">
      <dgm:prSet presAssocID="{82DA2C5D-6453-4002-A475-37433BB031BA}" presName="parTx" presStyleLbl="revTx" presStyleIdx="0" presStyleCnt="4">
        <dgm:presLayoutVars>
          <dgm:chMax val="0"/>
          <dgm:chPref val="0"/>
        </dgm:presLayoutVars>
      </dgm:prSet>
      <dgm:spPr/>
    </dgm:pt>
    <dgm:pt modelId="{E98A7C2B-2393-4894-ACB4-E6E814504663}" type="pres">
      <dgm:prSet presAssocID="{FE7013BF-4CDC-4E4D-825E-107C4D02B722}" presName="sibTrans" presStyleCnt="0"/>
      <dgm:spPr/>
    </dgm:pt>
    <dgm:pt modelId="{7FF568E2-E9A8-43CD-B550-49798522AE70}" type="pres">
      <dgm:prSet presAssocID="{17274A52-DDE6-478E-9D1D-39492C0158F1}" presName="compNode" presStyleCnt="0"/>
      <dgm:spPr/>
    </dgm:pt>
    <dgm:pt modelId="{A2446ED2-A9C2-481D-96EC-8C5C84C6F8A9}" type="pres">
      <dgm:prSet presAssocID="{17274A52-DDE6-478E-9D1D-39492C0158F1}" presName="bgRect" presStyleLbl="bgShp" presStyleIdx="1" presStyleCnt="4"/>
      <dgm:spPr/>
    </dgm:pt>
    <dgm:pt modelId="{47597784-56AA-4C2E-A27C-514E544AE744}" type="pres">
      <dgm:prSet presAssocID="{17274A52-DDE6-478E-9D1D-39492C0158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2339E5-6A07-4312-B4DD-83ADCE5895A0}" type="pres">
      <dgm:prSet presAssocID="{17274A52-DDE6-478E-9D1D-39492C0158F1}" presName="spaceRect" presStyleCnt="0"/>
      <dgm:spPr/>
    </dgm:pt>
    <dgm:pt modelId="{9BD529E6-6530-482B-85CF-9634BDF9257E}" type="pres">
      <dgm:prSet presAssocID="{17274A52-DDE6-478E-9D1D-39492C0158F1}" presName="parTx" presStyleLbl="revTx" presStyleIdx="1" presStyleCnt="4">
        <dgm:presLayoutVars>
          <dgm:chMax val="0"/>
          <dgm:chPref val="0"/>
        </dgm:presLayoutVars>
      </dgm:prSet>
      <dgm:spPr/>
    </dgm:pt>
    <dgm:pt modelId="{2D785930-C89E-4F73-8812-E9142BE06892}" type="pres">
      <dgm:prSet presAssocID="{68C6EBB2-ACB2-4A78-AC66-5B32443870B5}" presName="sibTrans" presStyleCnt="0"/>
      <dgm:spPr/>
    </dgm:pt>
    <dgm:pt modelId="{5EC8F068-E465-4127-A5FE-BB2A83DF556D}" type="pres">
      <dgm:prSet presAssocID="{2EDAC3D0-EF4C-47EC-A4A4-80661730F4E9}" presName="compNode" presStyleCnt="0"/>
      <dgm:spPr/>
    </dgm:pt>
    <dgm:pt modelId="{E99B7A9F-9168-4200-B270-A9D380FC6D21}" type="pres">
      <dgm:prSet presAssocID="{2EDAC3D0-EF4C-47EC-A4A4-80661730F4E9}" presName="bgRect" presStyleLbl="bgShp" presStyleIdx="2" presStyleCnt="4"/>
      <dgm:spPr/>
    </dgm:pt>
    <dgm:pt modelId="{8C4BA5B7-5246-4CFC-AC65-7AA09A702599}" type="pres">
      <dgm:prSet presAssocID="{2EDAC3D0-EF4C-47EC-A4A4-80661730F4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B2B091E-50A5-4F72-B5FD-FE1364B42D0B}" type="pres">
      <dgm:prSet presAssocID="{2EDAC3D0-EF4C-47EC-A4A4-80661730F4E9}" presName="spaceRect" presStyleCnt="0"/>
      <dgm:spPr/>
    </dgm:pt>
    <dgm:pt modelId="{CCCE7119-9C07-4FAD-8ED8-1C2E5979A893}" type="pres">
      <dgm:prSet presAssocID="{2EDAC3D0-EF4C-47EC-A4A4-80661730F4E9}" presName="parTx" presStyleLbl="revTx" presStyleIdx="2" presStyleCnt="4">
        <dgm:presLayoutVars>
          <dgm:chMax val="0"/>
          <dgm:chPref val="0"/>
        </dgm:presLayoutVars>
      </dgm:prSet>
      <dgm:spPr/>
    </dgm:pt>
    <dgm:pt modelId="{67E9F7EE-B77A-4382-BF5A-E6EB5FBAA205}" type="pres">
      <dgm:prSet presAssocID="{45DF6EC2-EB37-40E7-8274-E23822E9EFB1}" presName="sibTrans" presStyleCnt="0"/>
      <dgm:spPr/>
    </dgm:pt>
    <dgm:pt modelId="{60DFBFF6-93E7-4C55-B85A-45488DAAB097}" type="pres">
      <dgm:prSet presAssocID="{BAC7C970-2678-410C-913D-3D6FED210C14}" presName="compNode" presStyleCnt="0"/>
      <dgm:spPr/>
    </dgm:pt>
    <dgm:pt modelId="{BA7B8D89-F732-4746-AD1A-FE7428A435E2}" type="pres">
      <dgm:prSet presAssocID="{BAC7C970-2678-410C-913D-3D6FED210C14}" presName="bgRect" presStyleLbl="bgShp" presStyleIdx="3" presStyleCnt="4"/>
      <dgm:spPr/>
    </dgm:pt>
    <dgm:pt modelId="{9D2ED61A-4282-4816-A564-F48DEF9C46C6}" type="pres">
      <dgm:prSet presAssocID="{BAC7C970-2678-410C-913D-3D6FED210C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3571DC8-40AD-408F-9140-0FC96F802375}" type="pres">
      <dgm:prSet presAssocID="{BAC7C970-2678-410C-913D-3D6FED210C14}" presName="spaceRect" presStyleCnt="0"/>
      <dgm:spPr/>
    </dgm:pt>
    <dgm:pt modelId="{FB5E3C77-4532-49B4-A6AA-96DFD093C3BF}" type="pres">
      <dgm:prSet presAssocID="{BAC7C970-2678-410C-913D-3D6FED210C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091246-AC4F-4748-B1F3-47A554106E49}" srcId="{31FE6F6E-A0EC-452F-B96B-8A622690C79A}" destId="{17274A52-DDE6-478E-9D1D-39492C0158F1}" srcOrd="1" destOrd="0" parTransId="{A2CA0A64-876D-4247-A192-A0953CDD44B0}" sibTransId="{68C6EBB2-ACB2-4A78-AC66-5B32443870B5}"/>
    <dgm:cxn modelId="{6A082755-692D-456D-9982-FA63B8D3B1F3}" type="presOf" srcId="{BAC7C970-2678-410C-913D-3D6FED210C14}" destId="{FB5E3C77-4532-49B4-A6AA-96DFD093C3BF}" srcOrd="0" destOrd="0" presId="urn:microsoft.com/office/officeart/2018/2/layout/IconVerticalSolidList"/>
    <dgm:cxn modelId="{C44782A8-5971-4925-8524-8E071DF53A1E}" type="presOf" srcId="{31FE6F6E-A0EC-452F-B96B-8A622690C79A}" destId="{474A5FCF-3754-4AE1-9643-DBBF51607D8D}" srcOrd="0" destOrd="0" presId="urn:microsoft.com/office/officeart/2018/2/layout/IconVerticalSolidList"/>
    <dgm:cxn modelId="{E30612A9-37AE-4929-9251-9B5AE8F8BABD}" srcId="{31FE6F6E-A0EC-452F-B96B-8A622690C79A}" destId="{BAC7C970-2678-410C-913D-3D6FED210C14}" srcOrd="3" destOrd="0" parTransId="{0EC52B1D-D0D5-489E-A827-3CE485497365}" sibTransId="{61F556E9-06B8-4B20-8FE0-A21034E552DD}"/>
    <dgm:cxn modelId="{5CF395C3-9CED-4F3A-9EC5-31F543C2822E}" type="presOf" srcId="{17274A52-DDE6-478E-9D1D-39492C0158F1}" destId="{9BD529E6-6530-482B-85CF-9634BDF9257E}" srcOrd="0" destOrd="0" presId="urn:microsoft.com/office/officeart/2018/2/layout/IconVerticalSolidList"/>
    <dgm:cxn modelId="{5F60E5C5-2A06-4069-B619-9E889DFA19C0}" type="presOf" srcId="{82DA2C5D-6453-4002-A475-37433BB031BA}" destId="{85CD1051-13E9-482D-BD48-82A59BF8019B}" srcOrd="0" destOrd="0" presId="urn:microsoft.com/office/officeart/2018/2/layout/IconVerticalSolidList"/>
    <dgm:cxn modelId="{F6CD75D5-CE3F-43DC-9ADE-0B6BDBE9525D}" srcId="{31FE6F6E-A0EC-452F-B96B-8A622690C79A}" destId="{2EDAC3D0-EF4C-47EC-A4A4-80661730F4E9}" srcOrd="2" destOrd="0" parTransId="{067A11DC-EAF1-4076-8B14-1625B77B126A}" sibTransId="{45DF6EC2-EB37-40E7-8274-E23822E9EFB1}"/>
    <dgm:cxn modelId="{80C9BEE2-5190-4D03-8043-58A239D455CA}" type="presOf" srcId="{2EDAC3D0-EF4C-47EC-A4A4-80661730F4E9}" destId="{CCCE7119-9C07-4FAD-8ED8-1C2E5979A893}" srcOrd="0" destOrd="0" presId="urn:microsoft.com/office/officeart/2018/2/layout/IconVerticalSolidList"/>
    <dgm:cxn modelId="{2EFDF2ED-8BCB-43D5-96D5-E4EA5DE7C0BF}" srcId="{31FE6F6E-A0EC-452F-B96B-8A622690C79A}" destId="{82DA2C5D-6453-4002-A475-37433BB031BA}" srcOrd="0" destOrd="0" parTransId="{6BD9B68E-FBA0-4A73-BF64-A3CC84F12D00}" sibTransId="{FE7013BF-4CDC-4E4D-825E-107C4D02B722}"/>
    <dgm:cxn modelId="{E4FD1660-15FB-4F80-9CBF-D8B550FFFD50}" type="presParOf" srcId="{474A5FCF-3754-4AE1-9643-DBBF51607D8D}" destId="{B99EE297-8482-497D-8BE0-2CB49C980EA1}" srcOrd="0" destOrd="0" presId="urn:microsoft.com/office/officeart/2018/2/layout/IconVerticalSolidList"/>
    <dgm:cxn modelId="{55166E25-0531-4C23-A58F-F89735C79B4A}" type="presParOf" srcId="{B99EE297-8482-497D-8BE0-2CB49C980EA1}" destId="{01C68E5F-B238-4DCD-B310-661B7DA7B575}" srcOrd="0" destOrd="0" presId="urn:microsoft.com/office/officeart/2018/2/layout/IconVerticalSolidList"/>
    <dgm:cxn modelId="{7C349F74-1995-4C9A-976E-2467A6228063}" type="presParOf" srcId="{B99EE297-8482-497D-8BE0-2CB49C980EA1}" destId="{480FBE3B-7A0C-4ADF-B1A2-74BBCBD0D4CA}" srcOrd="1" destOrd="0" presId="urn:microsoft.com/office/officeart/2018/2/layout/IconVerticalSolidList"/>
    <dgm:cxn modelId="{D12493B1-AAFD-4344-A635-6A1B3AF9E690}" type="presParOf" srcId="{B99EE297-8482-497D-8BE0-2CB49C980EA1}" destId="{B220F393-B60A-491A-8BDA-2A97F18F8765}" srcOrd="2" destOrd="0" presId="urn:microsoft.com/office/officeart/2018/2/layout/IconVerticalSolidList"/>
    <dgm:cxn modelId="{19443E29-7033-4B00-9523-6CFB4DE345A1}" type="presParOf" srcId="{B99EE297-8482-497D-8BE0-2CB49C980EA1}" destId="{85CD1051-13E9-482D-BD48-82A59BF8019B}" srcOrd="3" destOrd="0" presId="urn:microsoft.com/office/officeart/2018/2/layout/IconVerticalSolidList"/>
    <dgm:cxn modelId="{690004E0-989F-4688-A84F-35D35A49831C}" type="presParOf" srcId="{474A5FCF-3754-4AE1-9643-DBBF51607D8D}" destId="{E98A7C2B-2393-4894-ACB4-E6E814504663}" srcOrd="1" destOrd="0" presId="urn:microsoft.com/office/officeart/2018/2/layout/IconVerticalSolidList"/>
    <dgm:cxn modelId="{A5D07AAC-5184-4D55-89FF-E2B5F5152B01}" type="presParOf" srcId="{474A5FCF-3754-4AE1-9643-DBBF51607D8D}" destId="{7FF568E2-E9A8-43CD-B550-49798522AE70}" srcOrd="2" destOrd="0" presId="urn:microsoft.com/office/officeart/2018/2/layout/IconVerticalSolidList"/>
    <dgm:cxn modelId="{7830AF14-635C-440C-94CC-03F3DDADE549}" type="presParOf" srcId="{7FF568E2-E9A8-43CD-B550-49798522AE70}" destId="{A2446ED2-A9C2-481D-96EC-8C5C84C6F8A9}" srcOrd="0" destOrd="0" presId="urn:microsoft.com/office/officeart/2018/2/layout/IconVerticalSolidList"/>
    <dgm:cxn modelId="{F733D094-A663-4D0F-8EAA-B50750997ECB}" type="presParOf" srcId="{7FF568E2-E9A8-43CD-B550-49798522AE70}" destId="{47597784-56AA-4C2E-A27C-514E544AE744}" srcOrd="1" destOrd="0" presId="urn:microsoft.com/office/officeart/2018/2/layout/IconVerticalSolidList"/>
    <dgm:cxn modelId="{0A5BCAE2-9A1D-4780-8664-6241B7BB6A66}" type="presParOf" srcId="{7FF568E2-E9A8-43CD-B550-49798522AE70}" destId="{202339E5-6A07-4312-B4DD-83ADCE5895A0}" srcOrd="2" destOrd="0" presId="urn:microsoft.com/office/officeart/2018/2/layout/IconVerticalSolidList"/>
    <dgm:cxn modelId="{C7B42AD8-45EA-4050-8E4A-142ADA7F21BF}" type="presParOf" srcId="{7FF568E2-E9A8-43CD-B550-49798522AE70}" destId="{9BD529E6-6530-482B-85CF-9634BDF9257E}" srcOrd="3" destOrd="0" presId="urn:microsoft.com/office/officeart/2018/2/layout/IconVerticalSolidList"/>
    <dgm:cxn modelId="{3D8456C9-6429-4F7D-8C5B-28373FE4CC0D}" type="presParOf" srcId="{474A5FCF-3754-4AE1-9643-DBBF51607D8D}" destId="{2D785930-C89E-4F73-8812-E9142BE06892}" srcOrd="3" destOrd="0" presId="urn:microsoft.com/office/officeart/2018/2/layout/IconVerticalSolidList"/>
    <dgm:cxn modelId="{8C604709-866D-4264-A67A-3F40A597E41D}" type="presParOf" srcId="{474A5FCF-3754-4AE1-9643-DBBF51607D8D}" destId="{5EC8F068-E465-4127-A5FE-BB2A83DF556D}" srcOrd="4" destOrd="0" presId="urn:microsoft.com/office/officeart/2018/2/layout/IconVerticalSolidList"/>
    <dgm:cxn modelId="{7A734165-0DF9-4D5A-A4EE-C5B3390E5DFE}" type="presParOf" srcId="{5EC8F068-E465-4127-A5FE-BB2A83DF556D}" destId="{E99B7A9F-9168-4200-B270-A9D380FC6D21}" srcOrd="0" destOrd="0" presId="urn:microsoft.com/office/officeart/2018/2/layout/IconVerticalSolidList"/>
    <dgm:cxn modelId="{A2245A07-C2F1-42C7-9D78-27E054C858BF}" type="presParOf" srcId="{5EC8F068-E465-4127-A5FE-BB2A83DF556D}" destId="{8C4BA5B7-5246-4CFC-AC65-7AA09A702599}" srcOrd="1" destOrd="0" presId="urn:microsoft.com/office/officeart/2018/2/layout/IconVerticalSolidList"/>
    <dgm:cxn modelId="{8C10B165-7B9A-4348-9547-6F17628540D9}" type="presParOf" srcId="{5EC8F068-E465-4127-A5FE-BB2A83DF556D}" destId="{5B2B091E-50A5-4F72-B5FD-FE1364B42D0B}" srcOrd="2" destOrd="0" presId="urn:microsoft.com/office/officeart/2018/2/layout/IconVerticalSolidList"/>
    <dgm:cxn modelId="{6ED98BFD-9FBB-47BF-9EA9-39C0A286D834}" type="presParOf" srcId="{5EC8F068-E465-4127-A5FE-BB2A83DF556D}" destId="{CCCE7119-9C07-4FAD-8ED8-1C2E5979A893}" srcOrd="3" destOrd="0" presId="urn:microsoft.com/office/officeart/2018/2/layout/IconVerticalSolidList"/>
    <dgm:cxn modelId="{ECB48CA8-4713-400C-B139-D41F35017C3E}" type="presParOf" srcId="{474A5FCF-3754-4AE1-9643-DBBF51607D8D}" destId="{67E9F7EE-B77A-4382-BF5A-E6EB5FBAA205}" srcOrd="5" destOrd="0" presId="urn:microsoft.com/office/officeart/2018/2/layout/IconVerticalSolidList"/>
    <dgm:cxn modelId="{12C3647B-F09E-4EE2-A132-2DAC1D76C2AD}" type="presParOf" srcId="{474A5FCF-3754-4AE1-9643-DBBF51607D8D}" destId="{60DFBFF6-93E7-4C55-B85A-45488DAAB097}" srcOrd="6" destOrd="0" presId="urn:microsoft.com/office/officeart/2018/2/layout/IconVerticalSolidList"/>
    <dgm:cxn modelId="{0C068A7B-7E6C-4D25-8D2B-1E0F43D20BCC}" type="presParOf" srcId="{60DFBFF6-93E7-4C55-B85A-45488DAAB097}" destId="{BA7B8D89-F732-4746-AD1A-FE7428A435E2}" srcOrd="0" destOrd="0" presId="urn:microsoft.com/office/officeart/2018/2/layout/IconVerticalSolidList"/>
    <dgm:cxn modelId="{6FD74F1A-C895-48D1-A416-76D102B4C86F}" type="presParOf" srcId="{60DFBFF6-93E7-4C55-B85A-45488DAAB097}" destId="{9D2ED61A-4282-4816-A564-F48DEF9C46C6}" srcOrd="1" destOrd="0" presId="urn:microsoft.com/office/officeart/2018/2/layout/IconVerticalSolidList"/>
    <dgm:cxn modelId="{C2D2EBDA-1658-45CE-AECB-EAEBE1226701}" type="presParOf" srcId="{60DFBFF6-93E7-4C55-B85A-45488DAAB097}" destId="{F3571DC8-40AD-408F-9140-0FC96F802375}" srcOrd="2" destOrd="0" presId="urn:microsoft.com/office/officeart/2018/2/layout/IconVerticalSolidList"/>
    <dgm:cxn modelId="{7ACE9C35-F519-404C-A4FE-5C9376350246}" type="presParOf" srcId="{60DFBFF6-93E7-4C55-B85A-45488DAAB097}" destId="{FB5E3C77-4532-49B4-A6AA-96DFD093C3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A42F-56E7-47AC-9B71-129514BFB0EF}">
      <dsp:nvSpPr>
        <dsp:cNvPr id="0" name=""/>
        <dsp:cNvSpPr/>
      </dsp:nvSpPr>
      <dsp:spPr>
        <a:xfrm>
          <a:off x="0" y="4355457"/>
          <a:ext cx="1290809" cy="952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ML</a:t>
          </a:r>
        </a:p>
      </dsp:txBody>
      <dsp:txXfrm>
        <a:off x="0" y="4355457"/>
        <a:ext cx="1290809" cy="952867"/>
      </dsp:txXfrm>
    </dsp:sp>
    <dsp:sp modelId="{28E1684E-FF43-4090-B93A-6C416E29B075}">
      <dsp:nvSpPr>
        <dsp:cNvPr id="0" name=""/>
        <dsp:cNvSpPr/>
      </dsp:nvSpPr>
      <dsp:spPr>
        <a:xfrm>
          <a:off x="1290809" y="4355457"/>
          <a:ext cx="3872429" cy="9528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Trained several models and selected the one with lowest test MSE score</a:t>
          </a:r>
        </a:p>
      </dsp:txBody>
      <dsp:txXfrm>
        <a:off x="1290809" y="4355457"/>
        <a:ext cx="3872429" cy="952867"/>
      </dsp:txXfrm>
    </dsp:sp>
    <dsp:sp modelId="{4EF4761F-77AD-4F51-B0E3-CC6208F4AD88}">
      <dsp:nvSpPr>
        <dsp:cNvPr id="0" name=""/>
        <dsp:cNvSpPr/>
      </dsp:nvSpPr>
      <dsp:spPr>
        <a:xfrm rot="10800000">
          <a:off x="0" y="2904239"/>
          <a:ext cx="1290809" cy="14655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 scraping</a:t>
          </a:r>
        </a:p>
      </dsp:txBody>
      <dsp:txXfrm rot="-10800000">
        <a:off x="0" y="2904239"/>
        <a:ext cx="1290809" cy="952581"/>
      </dsp:txXfrm>
    </dsp:sp>
    <dsp:sp modelId="{7B48392C-2F43-4538-921C-A21D24D91D2A}">
      <dsp:nvSpPr>
        <dsp:cNvPr id="0" name=""/>
        <dsp:cNvSpPr/>
      </dsp:nvSpPr>
      <dsp:spPr>
        <a:xfrm>
          <a:off x="1290809" y="2904239"/>
          <a:ext cx="3872429" cy="952581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Extracted valuation figures from Deal Room via Beautiful Soup. Challenging with Selenium as bot was detected</a:t>
          </a:r>
        </a:p>
      </dsp:txBody>
      <dsp:txXfrm>
        <a:off x="1290809" y="2904239"/>
        <a:ext cx="3872429" cy="952581"/>
      </dsp:txXfrm>
    </dsp:sp>
    <dsp:sp modelId="{8E421169-4537-4C57-8320-DAFEDF977FB1}">
      <dsp:nvSpPr>
        <dsp:cNvPr id="0" name=""/>
        <dsp:cNvSpPr/>
      </dsp:nvSpPr>
      <dsp:spPr>
        <a:xfrm rot="10800000">
          <a:off x="0" y="1453022"/>
          <a:ext cx="1290809" cy="14655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</a:p>
      </dsp:txBody>
      <dsp:txXfrm rot="-10800000">
        <a:off x="0" y="1453022"/>
        <a:ext cx="1290809" cy="952581"/>
      </dsp:txXfrm>
    </dsp:sp>
    <dsp:sp modelId="{F575DD87-026C-4607-9D2F-730935D21E6B}">
      <dsp:nvSpPr>
        <dsp:cNvPr id="0" name=""/>
        <dsp:cNvSpPr/>
      </dsp:nvSpPr>
      <dsp:spPr>
        <a:xfrm>
          <a:off x="1290809" y="1453022"/>
          <a:ext cx="3872429" cy="952581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 dirty="0"/>
            <a:t>Involving: </a:t>
          </a:r>
          <a:r>
            <a:rPr lang="en-GB" sz="1400" b="1" kern="1200" dirty="0" err="1"/>
            <a:t>NaN’s</a:t>
          </a:r>
          <a:r>
            <a:rPr lang="en-GB" sz="1400" b="1" kern="1200" dirty="0"/>
            <a:t>, irrelevant columns, fixing data types, and adding new columns</a:t>
          </a:r>
          <a:endParaRPr lang="en-US" sz="1400" b="1" kern="1200" dirty="0"/>
        </a:p>
      </dsp:txBody>
      <dsp:txXfrm>
        <a:off x="1290809" y="1453022"/>
        <a:ext cx="3872429" cy="952581"/>
      </dsp:txXfrm>
    </dsp:sp>
    <dsp:sp modelId="{FAC2E4B0-77E0-43CF-83B3-029757D66C46}">
      <dsp:nvSpPr>
        <dsp:cNvPr id="0" name=""/>
        <dsp:cNvSpPr/>
      </dsp:nvSpPr>
      <dsp:spPr>
        <a:xfrm rot="10800000">
          <a:off x="0" y="1805"/>
          <a:ext cx="1290809" cy="14655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802" tIns="156464" rIns="91802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selection</a:t>
          </a:r>
        </a:p>
      </dsp:txBody>
      <dsp:txXfrm rot="-10800000">
        <a:off x="0" y="1805"/>
        <a:ext cx="1290809" cy="952581"/>
      </dsp:txXfrm>
    </dsp:sp>
    <dsp:sp modelId="{6DDD8B97-C096-4763-9BA0-6301628F3494}">
      <dsp:nvSpPr>
        <dsp:cNvPr id="0" name=""/>
        <dsp:cNvSpPr/>
      </dsp:nvSpPr>
      <dsp:spPr>
        <a:xfrm>
          <a:off x="1290809" y="1805"/>
          <a:ext cx="3872429" cy="95258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51" tIns="177800" rIns="7855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Extracted from Kaggle obtaining over 50k rows and 39 columns </a:t>
          </a:r>
        </a:p>
      </dsp:txBody>
      <dsp:txXfrm>
        <a:off x="1290809" y="1805"/>
        <a:ext cx="3872429" cy="952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85211-FCF9-40D5-8FB5-4362BCE233F8}">
      <dsp:nvSpPr>
        <dsp:cNvPr id="0" name=""/>
        <dsp:cNvSpPr/>
      </dsp:nvSpPr>
      <dsp:spPr>
        <a:xfrm>
          <a:off x="0" y="374914"/>
          <a:ext cx="51632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Finding data as recent as possible to take into account new startups and funding rounds</a:t>
          </a:r>
          <a:endParaRPr lang="en-US" sz="1500" kern="1200"/>
        </a:p>
      </dsp:txBody>
      <dsp:txXfrm>
        <a:off x="0" y="374914"/>
        <a:ext cx="5163238" cy="850500"/>
      </dsp:txXfrm>
    </dsp:sp>
    <dsp:sp modelId="{4AB6C447-F881-4483-9D25-04CA2BC59781}">
      <dsp:nvSpPr>
        <dsp:cNvPr id="0" name=""/>
        <dsp:cNvSpPr/>
      </dsp:nvSpPr>
      <dsp:spPr>
        <a:xfrm>
          <a:off x="258161" y="153514"/>
          <a:ext cx="36142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Dataset selection: </a:t>
          </a:r>
          <a:endParaRPr lang="en-US" sz="1500" kern="1200"/>
        </a:p>
      </dsp:txBody>
      <dsp:txXfrm>
        <a:off x="279777" y="175130"/>
        <a:ext cx="3571035" cy="399568"/>
      </dsp:txXfrm>
    </dsp:sp>
    <dsp:sp modelId="{636311A2-0515-48B0-9F6C-D85A9D941FCD}">
      <dsp:nvSpPr>
        <dsp:cNvPr id="0" name=""/>
        <dsp:cNvSpPr/>
      </dsp:nvSpPr>
      <dsp:spPr>
        <a:xfrm>
          <a:off x="0" y="1527814"/>
          <a:ext cx="516323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Criteria for eliminating rows with NaN’s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Incorrect data types</a:t>
          </a:r>
          <a:endParaRPr lang="en-US" sz="1500" kern="1200"/>
        </a:p>
      </dsp:txBody>
      <dsp:txXfrm>
        <a:off x="0" y="1527814"/>
        <a:ext cx="5163238" cy="874125"/>
      </dsp:txXfrm>
    </dsp:sp>
    <dsp:sp modelId="{052A33FE-7E42-4251-B635-C4A5DFA0AE56}">
      <dsp:nvSpPr>
        <dsp:cNvPr id="0" name=""/>
        <dsp:cNvSpPr/>
      </dsp:nvSpPr>
      <dsp:spPr>
        <a:xfrm>
          <a:off x="258161" y="1306414"/>
          <a:ext cx="3614267" cy="4428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 cleaning:</a:t>
          </a:r>
          <a:endParaRPr lang="en-US" sz="1500" kern="1200"/>
        </a:p>
      </dsp:txBody>
      <dsp:txXfrm>
        <a:off x="279777" y="1328030"/>
        <a:ext cx="3571035" cy="399568"/>
      </dsp:txXfrm>
    </dsp:sp>
    <dsp:sp modelId="{91DDEB8F-8B5C-4008-A49C-00DE2681FC25}">
      <dsp:nvSpPr>
        <dsp:cNvPr id="0" name=""/>
        <dsp:cNvSpPr/>
      </dsp:nvSpPr>
      <dsp:spPr>
        <a:xfrm>
          <a:off x="0" y="2704339"/>
          <a:ext cx="51632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Initially to be done with Selenium but bot was detected. Beautiful Soup was time consuming</a:t>
          </a:r>
          <a:endParaRPr lang="en-US" sz="1500" kern="1200"/>
        </a:p>
      </dsp:txBody>
      <dsp:txXfrm>
        <a:off x="0" y="2704339"/>
        <a:ext cx="5163238" cy="850500"/>
      </dsp:txXfrm>
    </dsp:sp>
    <dsp:sp modelId="{8FA3C5F4-9171-409E-933C-7112A16D5B26}">
      <dsp:nvSpPr>
        <dsp:cNvPr id="0" name=""/>
        <dsp:cNvSpPr/>
      </dsp:nvSpPr>
      <dsp:spPr>
        <a:xfrm>
          <a:off x="258161" y="2482939"/>
          <a:ext cx="3614267" cy="4428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Web scraping:</a:t>
          </a:r>
          <a:endParaRPr lang="en-US" sz="1500" kern="1200"/>
        </a:p>
      </dsp:txBody>
      <dsp:txXfrm>
        <a:off x="279777" y="2504555"/>
        <a:ext cx="3571035" cy="399568"/>
      </dsp:txXfrm>
    </dsp:sp>
    <dsp:sp modelId="{F3B20360-EBA2-439A-A09F-801DAC213D37}">
      <dsp:nvSpPr>
        <dsp:cNvPr id="0" name=""/>
        <dsp:cNvSpPr/>
      </dsp:nvSpPr>
      <dsp:spPr>
        <a:xfrm>
          <a:off x="0" y="3857240"/>
          <a:ext cx="5163238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Decision of target variable (operating status vs valuation)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Once target decided, avoiding bias towards larger predictions. Use of log(10) worked out</a:t>
          </a:r>
          <a:endParaRPr lang="en-US" sz="1500" kern="1200" dirty="0"/>
        </a:p>
      </dsp:txBody>
      <dsp:txXfrm>
        <a:off x="0" y="3857240"/>
        <a:ext cx="5163238" cy="1299375"/>
      </dsp:txXfrm>
    </dsp:sp>
    <dsp:sp modelId="{20A41013-8910-42A3-9015-8C7806262D60}">
      <dsp:nvSpPr>
        <dsp:cNvPr id="0" name=""/>
        <dsp:cNvSpPr/>
      </dsp:nvSpPr>
      <dsp:spPr>
        <a:xfrm>
          <a:off x="258161" y="3635840"/>
          <a:ext cx="3614267" cy="442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ML:</a:t>
          </a:r>
          <a:endParaRPr lang="en-US" sz="1500" kern="1200"/>
        </a:p>
      </dsp:txBody>
      <dsp:txXfrm>
        <a:off x="279777" y="3657456"/>
        <a:ext cx="35710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8BBCF-7D0B-4D33-A532-246F3FD15F26}">
      <dsp:nvSpPr>
        <dsp:cNvPr id="0" name=""/>
        <dsp:cNvSpPr/>
      </dsp:nvSpPr>
      <dsp:spPr>
        <a:xfrm>
          <a:off x="0" y="464689"/>
          <a:ext cx="5163238" cy="240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Logistic Regression with </a:t>
          </a:r>
          <a:r>
            <a:rPr lang="en-GB" sz="1500" b="1" kern="1200"/>
            <a:t>operating status</a:t>
          </a:r>
          <a:r>
            <a:rPr lang="en-GB" sz="1500" kern="1200"/>
            <a:t> as target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Simple Linear Regression with </a:t>
          </a:r>
          <a:r>
            <a:rPr lang="en-GB" sz="1500" b="1" kern="1200" dirty="0"/>
            <a:t>absolute valuation </a:t>
          </a:r>
          <a:r>
            <a:rPr lang="en-GB" sz="1500" kern="1200" dirty="0"/>
            <a:t>as target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Linear Regression, Ridge, Lasso, SGDRegressor, KNeighborsRegressor, and GradientBoostingRegressor with </a:t>
          </a:r>
          <a:r>
            <a:rPr lang="en-GB" sz="1500" b="1" kern="1200"/>
            <a:t>log(10) of absolute valuation </a:t>
          </a:r>
          <a:r>
            <a:rPr lang="en-GB" sz="1500" kern="1200"/>
            <a:t>as target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Decision Trees and random forest iteration via GridSearch with </a:t>
          </a:r>
          <a:r>
            <a:rPr lang="en-GB" sz="1500" b="1" kern="1200"/>
            <a:t>log(10) of absolute valuation </a:t>
          </a:r>
          <a:r>
            <a:rPr lang="en-GB" sz="1500" kern="1200"/>
            <a:t>as target</a:t>
          </a:r>
          <a:endParaRPr lang="en-US" sz="1500" kern="1200"/>
        </a:p>
      </dsp:txBody>
      <dsp:txXfrm>
        <a:off x="0" y="464689"/>
        <a:ext cx="5163238" cy="2409750"/>
      </dsp:txXfrm>
    </dsp:sp>
    <dsp:sp modelId="{78894C46-464C-4959-AC68-E165B939AA8D}">
      <dsp:nvSpPr>
        <dsp:cNvPr id="0" name=""/>
        <dsp:cNvSpPr/>
      </dsp:nvSpPr>
      <dsp:spPr>
        <a:xfrm>
          <a:off x="258161" y="243289"/>
          <a:ext cx="36142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Models tried </a:t>
          </a:r>
          <a:endParaRPr lang="en-US" sz="1500" kern="1200" dirty="0"/>
        </a:p>
      </dsp:txBody>
      <dsp:txXfrm>
        <a:off x="279777" y="264905"/>
        <a:ext cx="3571035" cy="399568"/>
      </dsp:txXfrm>
    </dsp:sp>
    <dsp:sp modelId="{0C2145A1-2591-4007-84EC-86F653F72481}">
      <dsp:nvSpPr>
        <dsp:cNvPr id="0" name=""/>
        <dsp:cNvSpPr/>
      </dsp:nvSpPr>
      <dsp:spPr>
        <a:xfrm>
          <a:off x="0" y="3176840"/>
          <a:ext cx="5163238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312420" rIns="4007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Total funding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Number of funding rounds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Year founded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Delta between year founded and first financing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Country_ranking</a:t>
          </a:r>
          <a:r>
            <a:rPr lang="en-GB" sz="1500" b="1" kern="1200" dirty="0"/>
            <a:t> </a:t>
          </a:r>
          <a:r>
            <a:rPr lang="en-GB" sz="1500" b="0" kern="1200" dirty="0"/>
            <a:t>(Rank encoding of country variable)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Merket_ranking</a:t>
          </a:r>
          <a:r>
            <a:rPr lang="en-GB" sz="1500" b="1" kern="1200" dirty="0"/>
            <a:t> </a:t>
          </a:r>
          <a:r>
            <a:rPr lang="en-GB" sz="1500" b="0" kern="1200" dirty="0"/>
            <a:t>(Rank encoding of market variable)</a:t>
          </a:r>
          <a:endParaRPr lang="en-US" sz="1500" b="0" kern="1200" dirty="0"/>
        </a:p>
      </dsp:txBody>
      <dsp:txXfrm>
        <a:off x="0" y="3176840"/>
        <a:ext cx="5163238" cy="1890000"/>
      </dsp:txXfrm>
    </dsp:sp>
    <dsp:sp modelId="{F1DBC179-09E6-4399-8B87-25D8DD1676E5}">
      <dsp:nvSpPr>
        <dsp:cNvPr id="0" name=""/>
        <dsp:cNvSpPr/>
      </dsp:nvSpPr>
      <dsp:spPr>
        <a:xfrm>
          <a:off x="258161" y="2955440"/>
          <a:ext cx="36142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Predictor variables used for training</a:t>
          </a:r>
          <a:endParaRPr lang="en-US" sz="1500" kern="1200" dirty="0"/>
        </a:p>
      </dsp:txBody>
      <dsp:txXfrm>
        <a:off x="279777" y="2977056"/>
        <a:ext cx="3571035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8E5F-B238-4DCD-B310-661B7DA7B575}">
      <dsp:nvSpPr>
        <dsp:cNvPr id="0" name=""/>
        <dsp:cNvSpPr/>
      </dsp:nvSpPr>
      <dsp:spPr>
        <a:xfrm>
          <a:off x="0" y="2198"/>
          <a:ext cx="5679902" cy="111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BE3B-7A0C-4ADF-B1A2-74BBCBD0D4CA}">
      <dsp:nvSpPr>
        <dsp:cNvPr id="0" name=""/>
        <dsp:cNvSpPr/>
      </dsp:nvSpPr>
      <dsp:spPr>
        <a:xfrm>
          <a:off x="337082" y="252921"/>
          <a:ext cx="612877" cy="612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D1051-13E9-482D-BD48-82A59BF8019B}">
      <dsp:nvSpPr>
        <dsp:cNvPr id="0" name=""/>
        <dsp:cNvSpPr/>
      </dsp:nvSpPr>
      <dsp:spPr>
        <a:xfrm>
          <a:off x="1287043" y="2198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</a:rPr>
            <a:t>Predicting operating status and then based on that a valuation if the prediction is that the </a:t>
          </a:r>
          <a:r>
            <a:rPr lang="en-GB" sz="1600" b="1" kern="1200" dirty="0" err="1">
              <a:solidFill>
                <a:schemeClr val="tx1"/>
              </a:solidFill>
            </a:rPr>
            <a:t>startup</a:t>
          </a:r>
          <a:r>
            <a:rPr lang="en-GB" sz="1600" b="1" kern="1200" dirty="0">
              <a:solidFill>
                <a:schemeClr val="tx1"/>
              </a:solidFill>
            </a:rPr>
            <a:t> will be operating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287043" y="2198"/>
        <a:ext cx="4392858" cy="1114323"/>
      </dsp:txXfrm>
    </dsp:sp>
    <dsp:sp modelId="{A2446ED2-A9C2-481D-96EC-8C5C84C6F8A9}">
      <dsp:nvSpPr>
        <dsp:cNvPr id="0" name=""/>
        <dsp:cNvSpPr/>
      </dsp:nvSpPr>
      <dsp:spPr>
        <a:xfrm>
          <a:off x="0" y="1395103"/>
          <a:ext cx="5679902" cy="111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97784-56AA-4C2E-A27C-514E544AE744}">
      <dsp:nvSpPr>
        <dsp:cNvPr id="0" name=""/>
        <dsp:cNvSpPr/>
      </dsp:nvSpPr>
      <dsp:spPr>
        <a:xfrm>
          <a:off x="337082" y="1645825"/>
          <a:ext cx="612877" cy="612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529E6-6530-482B-85CF-9634BDF9257E}">
      <dsp:nvSpPr>
        <dsp:cNvPr id="0" name=""/>
        <dsp:cNvSpPr/>
      </dsp:nvSpPr>
      <dsp:spPr>
        <a:xfrm>
          <a:off x="1287043" y="1395103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</a:rPr>
            <a:t>Different currencies available for total funding, and predicted valuation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287043" y="1395103"/>
        <a:ext cx="4392858" cy="1114323"/>
      </dsp:txXfrm>
    </dsp:sp>
    <dsp:sp modelId="{E99B7A9F-9168-4200-B270-A9D380FC6D21}">
      <dsp:nvSpPr>
        <dsp:cNvPr id="0" name=""/>
        <dsp:cNvSpPr/>
      </dsp:nvSpPr>
      <dsp:spPr>
        <a:xfrm>
          <a:off x="0" y="2788007"/>
          <a:ext cx="5679902" cy="1114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BA5B7-5246-4CFC-AC65-7AA09A702599}">
      <dsp:nvSpPr>
        <dsp:cNvPr id="0" name=""/>
        <dsp:cNvSpPr/>
      </dsp:nvSpPr>
      <dsp:spPr>
        <a:xfrm>
          <a:off x="337082" y="3038730"/>
          <a:ext cx="612877" cy="612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E7119-9C07-4FAD-8ED8-1C2E5979A893}">
      <dsp:nvSpPr>
        <dsp:cNvPr id="0" name=""/>
        <dsp:cNvSpPr/>
      </dsp:nvSpPr>
      <dsp:spPr>
        <a:xfrm>
          <a:off x="1287043" y="2788007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/>
              </a:solidFill>
            </a:rPr>
            <a:t>Categorize “markets” variable into broader / more general blocks </a:t>
          </a:r>
          <a:endParaRPr lang="en-US" sz="1600" kern="1200">
            <a:solidFill>
              <a:schemeClr val="tx1"/>
            </a:solidFill>
          </a:endParaRPr>
        </a:p>
      </dsp:txBody>
      <dsp:txXfrm>
        <a:off x="1287043" y="2788007"/>
        <a:ext cx="4392858" cy="1114323"/>
      </dsp:txXfrm>
    </dsp:sp>
    <dsp:sp modelId="{BA7B8D89-F732-4746-AD1A-FE7428A435E2}">
      <dsp:nvSpPr>
        <dsp:cNvPr id="0" name=""/>
        <dsp:cNvSpPr/>
      </dsp:nvSpPr>
      <dsp:spPr>
        <a:xfrm>
          <a:off x="0" y="4180911"/>
          <a:ext cx="5679902" cy="1114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ED61A-4282-4816-A564-F48DEF9C46C6}">
      <dsp:nvSpPr>
        <dsp:cNvPr id="0" name=""/>
        <dsp:cNvSpPr/>
      </dsp:nvSpPr>
      <dsp:spPr>
        <a:xfrm>
          <a:off x="337082" y="4431634"/>
          <a:ext cx="612877" cy="612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3C77-4532-49B4-A6AA-96DFD093C3BF}">
      <dsp:nvSpPr>
        <dsp:cNvPr id="0" name=""/>
        <dsp:cNvSpPr/>
      </dsp:nvSpPr>
      <dsp:spPr>
        <a:xfrm>
          <a:off x="1287043" y="4180911"/>
          <a:ext cx="4392858" cy="111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33" tIns="117933" rIns="117933" bIns="1179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/>
              </a:solidFill>
            </a:rPr>
            <a:t>Further ML training with different variables obtained via web scraping (founders education, employees, users, app downloads…)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287043" y="4180911"/>
        <a:ext cx="439285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7124-00EC-4110-83D1-228BC55D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A3AF-41D6-43AA-BC5C-2574F661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53ED-1396-4D33-90ED-A2F9C54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F0DC-9988-4D91-A071-C924DE46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2A7E-42F3-43DA-8365-2AC28A5F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BAD3-003B-4385-B595-1753A405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9DE68-B4C3-4FA7-B86A-9BCE9F3A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01C-B968-48B0-BFE3-B6B5949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BC10-5034-43F2-AD22-73BDBF7A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83B2-023F-4230-9383-1C3BB6BE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FE2CD-5F78-43F6-9AF1-4150A56DC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C42F-EE1E-4E6C-8CA1-10C6CC67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662-FCE6-466E-81D4-E5E55BA6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88B5-5253-48B4-9489-FEF5D853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892A-F0D9-4CE4-9D9C-E263C426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A68-3F47-471F-880E-4EC41FC4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8473-0729-468D-A92C-79F803AD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1392-8AC6-4195-8D40-3D70835A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B742-E9D9-4DF5-AA9F-F16448ED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56C3-3BCD-4CB3-8263-DE7D9E3A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F1E5-C868-451F-8715-44FB95B4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413C-F234-4B86-8279-7FEFC346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594F-8337-4ABC-BA68-889D38ED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58BD-3285-49A3-A035-D3BB842C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3D61-6FDB-466C-A490-065554B2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5043-FBBD-4297-BB8E-B8317CE2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4281-9C24-48E8-96BE-7447A8BAE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0577C-2B04-4650-A3D9-1FD002AE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28B-5860-4684-96F4-1852BE7A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1F3A-4BBF-4D77-8FE1-68786409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8162-8014-405D-B1ED-71C46368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28BC-2BDB-43FB-80C5-5D4F8B93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B30D-C13E-4448-B6BC-7D9D6186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F0989-B310-43FC-8DF7-9E33DD67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C17CE-7326-4D6A-AC66-34612DC6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25F6A-BE84-48AC-B0AB-2701C9CB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24E08-02C9-4A45-B191-2A4B07E5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2A18D-2550-41F0-9B7C-E233FA72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33CAA-4227-461F-98AE-FBE1B953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E046-8BE9-40C3-BD36-9A10260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E4408-16E6-4CF5-B5A9-CDC61122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C3389-D7A9-4A00-9CA0-D61D5B67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2079-F735-4E09-9260-0F3E84E2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ECE31-1679-4748-8DF1-EA88483F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19AC2-AB7D-4FF1-861E-30FE875D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8BFC-27B7-4799-AF06-965B8D49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ED4E-36CC-4660-9F77-AAF52790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2058-697C-4A39-83F8-BEC370FA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E2C5-AEA2-4C06-A5A2-6BD34237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7120-0799-4C79-9EE7-3A468408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497B6-02A3-4E6C-859A-FA0DCDAF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AF6F-A001-44E5-8C4F-478453BC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405F-42BF-4CDF-8CFF-AD58EEAD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0C5CA-C5CC-4E6C-9D05-862B1B940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E8DE-2C76-4A6B-A17F-A093F092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EEBB-29BE-4324-87C4-20F18FF1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86DB-75CC-4045-91F6-B9195E61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672FC-FEA3-4C2D-BAFA-CCD24334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74005-4041-4B2F-B725-17ADFBD2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ABB7-488C-4FC0-977C-CB773D8C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08D8-FE29-439A-8C9E-10CE2EA54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43F9-6596-4DE0-98E9-5279006A769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40BC-8065-4B7B-9EE5-8D220D658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B4FA-C0A0-4534-AA29-76EB9CCE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0DB6-03A3-4233-8D75-B9811442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35F6-8837-4ADB-AE5F-DD8F6D704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5400" dirty="0"/>
              <a:t>Final Project – </a:t>
            </a:r>
            <a:r>
              <a:rPr lang="en-GB" sz="5400" i="1" dirty="0" err="1"/>
              <a:t>Startup</a:t>
            </a:r>
            <a:r>
              <a:rPr lang="en-GB" sz="5400" i="1" dirty="0"/>
              <a:t> valuation estimator</a:t>
            </a:r>
            <a:endParaRPr lang="en-US" sz="5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CACD-DE5F-4FD7-A7C3-F8F350B7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Alvaro Garcia </a:t>
            </a:r>
            <a:r>
              <a:rPr lang="en-GB" sz="2000" dirty="0" err="1"/>
              <a:t>Blazquez</a:t>
            </a:r>
            <a:endParaRPr lang="en-US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ronhack Madrid – Medium">
            <a:extLst>
              <a:ext uri="{FF2B5EF4-FFF2-40B4-BE49-F238E27FC236}">
                <a16:creationId xmlns:a16="http://schemas.microsoft.com/office/drawing/2014/main" id="{6A592D8F-5336-4210-BDC8-9D6BADB0A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0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GB" sz="4800"/>
              <a:t>Project Summary</a:t>
            </a:r>
            <a:endParaRPr lang="en-US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DEAA-E744-4DB4-B209-7183494A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34474"/>
            <a:ext cx="5501834" cy="5218544"/>
          </a:xfrm>
        </p:spPr>
        <p:txBody>
          <a:bodyPr anchor="t">
            <a:norm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Purpose: </a:t>
            </a:r>
            <a:r>
              <a:rPr lang="en-GB" sz="1900" dirty="0">
                <a:solidFill>
                  <a:schemeClr val="bg1"/>
                </a:solidFill>
              </a:rPr>
              <a:t>Provide an estimated valuation for a </a:t>
            </a:r>
            <a:r>
              <a:rPr lang="en-GB" sz="1900" dirty="0" err="1">
                <a:solidFill>
                  <a:schemeClr val="bg1"/>
                </a:solidFill>
              </a:rPr>
              <a:t>startup</a:t>
            </a:r>
            <a:r>
              <a:rPr lang="en-GB" sz="1900" dirty="0">
                <a:solidFill>
                  <a:schemeClr val="bg1"/>
                </a:solidFill>
              </a:rPr>
              <a:t> based on key parameters inputted by the user (investor, VC, founder, individual)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Problem to support</a:t>
            </a:r>
            <a:r>
              <a:rPr lang="en-GB" sz="1800" b="1" dirty="0">
                <a:solidFill>
                  <a:schemeClr val="bg1"/>
                </a:solidFill>
              </a:rPr>
              <a:t>: </a:t>
            </a:r>
            <a:r>
              <a:rPr lang="en-GB" sz="1900" dirty="0">
                <a:solidFill>
                  <a:schemeClr val="bg1"/>
                </a:solidFill>
              </a:rPr>
              <a:t>When determining pre-money valuations in </a:t>
            </a:r>
            <a:r>
              <a:rPr lang="en-GB" sz="1900" dirty="0" err="1">
                <a:solidFill>
                  <a:schemeClr val="bg1"/>
                </a:solidFill>
              </a:rPr>
              <a:t>startups</a:t>
            </a:r>
            <a:r>
              <a:rPr lang="en-GB" sz="1900" dirty="0">
                <a:solidFill>
                  <a:schemeClr val="bg1"/>
                </a:solidFill>
              </a:rPr>
              <a:t> financing rounds, several conflicts tend to appear between founders and investors. Goal is to provide an objective / neutral approach based purely on data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Dataset source</a:t>
            </a:r>
            <a:r>
              <a:rPr lang="en-GB" sz="2200" dirty="0">
                <a:solidFill>
                  <a:schemeClr val="bg1"/>
                </a:solidFill>
              </a:rPr>
              <a:t>: </a:t>
            </a:r>
            <a:r>
              <a:rPr lang="en-GB" sz="1900" dirty="0">
                <a:solidFill>
                  <a:schemeClr val="bg1"/>
                </a:solidFill>
              </a:rPr>
              <a:t>Kaggle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Key tools used</a:t>
            </a:r>
            <a:r>
              <a:rPr lang="en-GB" sz="22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>
                <a:solidFill>
                  <a:schemeClr val="bg1"/>
                </a:solidFill>
              </a:rPr>
              <a:t>Pandas: </a:t>
            </a:r>
            <a:r>
              <a:rPr lang="en-GB" sz="1900" dirty="0">
                <a:solidFill>
                  <a:schemeClr val="bg1"/>
                </a:solidFill>
              </a:rPr>
              <a:t>Data exploration and cleaning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>
                <a:solidFill>
                  <a:schemeClr val="bg1"/>
                </a:solidFill>
              </a:rPr>
              <a:t>Web scraping: </a:t>
            </a:r>
            <a:r>
              <a:rPr lang="en-GB" sz="1900" dirty="0">
                <a:solidFill>
                  <a:schemeClr val="bg1"/>
                </a:solidFill>
              </a:rPr>
              <a:t>Dataset enrichment</a:t>
            </a:r>
            <a:endParaRPr lang="en-GB" sz="1900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>
                <a:solidFill>
                  <a:schemeClr val="bg1"/>
                </a:solidFill>
              </a:rPr>
              <a:t>ML: </a:t>
            </a:r>
            <a:r>
              <a:rPr lang="en-GB" sz="1900" dirty="0">
                <a:solidFill>
                  <a:schemeClr val="bg1"/>
                </a:solidFill>
              </a:rPr>
              <a:t>Model training, selection, and prediction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900" b="1" dirty="0" err="1">
                <a:solidFill>
                  <a:schemeClr val="bg1"/>
                </a:solidFill>
              </a:rPr>
              <a:t>Streamlit</a:t>
            </a:r>
            <a:r>
              <a:rPr lang="en-GB" sz="1900" dirty="0">
                <a:solidFill>
                  <a:schemeClr val="bg1"/>
                </a:solidFill>
              </a:rPr>
              <a:t>: App/Web creation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089055C3-9764-4088-8338-59A8BDE4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3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/>
              <a:t>Key steps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00DDA7-0671-4DE7-92FE-D113B2334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495214"/>
              </p:ext>
            </p:extLst>
          </p:nvPr>
        </p:nvGraphicFramePr>
        <p:xfrm>
          <a:off x="6670943" y="568978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Data Set Icons - Download Free Vector Icons | Noun Project">
            <a:extLst>
              <a:ext uri="{FF2B5EF4-FFF2-40B4-BE49-F238E27FC236}">
                <a16:creationId xmlns:a16="http://schemas.microsoft.com/office/drawing/2014/main" id="{EBCF24E1-CCD2-4553-A825-E015EFD2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45" y="785641"/>
            <a:ext cx="464320" cy="4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Cleaning Icons - Download Free Vector Icons | Noun Project">
            <a:extLst>
              <a:ext uri="{FF2B5EF4-FFF2-40B4-BE49-F238E27FC236}">
                <a16:creationId xmlns:a16="http://schemas.microsoft.com/office/drawing/2014/main" id="{6A74F766-DBA8-40C8-AE72-C4AF4830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7" y="2158896"/>
            <a:ext cx="668194" cy="6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eb scraping service from FindDataLab.com">
            <a:extLst>
              <a:ext uri="{FF2B5EF4-FFF2-40B4-BE49-F238E27FC236}">
                <a16:creationId xmlns:a16="http://schemas.microsoft.com/office/drawing/2014/main" id="{098DF7EE-0DD3-496C-BE01-82E0511F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6" y="3515119"/>
            <a:ext cx="668195" cy="6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eck out Machine Learning icon created by Angela | Machine learning, Icon  creator, Projects">
            <a:extLst>
              <a:ext uri="{FF2B5EF4-FFF2-40B4-BE49-F238E27FC236}">
                <a16:creationId xmlns:a16="http://schemas.microsoft.com/office/drawing/2014/main" id="{E355238B-3861-4071-9686-F140570E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70" y="5177755"/>
            <a:ext cx="456855" cy="4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0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/>
              <a:t>Issues through the process</a:t>
            </a:r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74BBF2CC-38D7-4EB6-9E05-39FD71CA0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50633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0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ML</a:t>
            </a:r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67F8445-AAAA-4C7D-B040-61455DEDE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60127"/>
              </p:ext>
            </p:extLst>
          </p:nvPr>
        </p:nvGraphicFramePr>
        <p:xfrm>
          <a:off x="6096000" y="490194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560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ML – Selection process</a:t>
            </a: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074BF5-9DD1-46B4-88CF-D32EC0C2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4399"/>
            <a:ext cx="5501834" cy="2124362"/>
          </a:xfrm>
        </p:spPr>
        <p:txBody>
          <a:bodyPr anchor="t">
            <a:norm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Grid Search for Decision Trees: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7571-8716-4842-ABA6-FC0932B0A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" t="2942" r="2285" b="2919"/>
          <a:stretch/>
        </p:blipFill>
        <p:spPr>
          <a:xfrm>
            <a:off x="6317673" y="779895"/>
            <a:ext cx="4627418" cy="245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42AE4-C11D-4B5E-BC28-8B9C0A24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540" y="3842050"/>
            <a:ext cx="5120294" cy="21419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AD70EB-7E22-47B2-8DF3-035BDC0082A9}"/>
              </a:ext>
            </a:extLst>
          </p:cNvPr>
          <p:cNvSpPr txBox="1">
            <a:spLocks/>
          </p:cNvSpPr>
          <p:nvPr/>
        </p:nvSpPr>
        <p:spPr>
          <a:xfrm>
            <a:off x="6096000" y="3303161"/>
            <a:ext cx="5501834" cy="2124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>
                <a:solidFill>
                  <a:schemeClr val="bg1"/>
                </a:solidFill>
              </a:rPr>
              <a:t>Decision Trees ranking based on MSE: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EAA6F-3008-4B02-B204-47A6A3F9C533}"/>
              </a:ext>
            </a:extLst>
          </p:cNvPr>
          <p:cNvSpPr/>
          <p:nvPr/>
        </p:nvSpPr>
        <p:spPr>
          <a:xfrm>
            <a:off x="6543412" y="4053068"/>
            <a:ext cx="4946623" cy="183371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Potential next steps</a:t>
            </a: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EA172DF-8476-4C57-A769-414946449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734611"/>
              </p:ext>
            </p:extLst>
          </p:nvPr>
        </p:nvGraphicFramePr>
        <p:xfrm>
          <a:off x="6207298" y="581674"/>
          <a:ext cx="5679902" cy="529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7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5C-119F-4B78-85AC-0917862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GB" dirty="0"/>
              <a:t>Let’s try it!</a:t>
            </a: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Ironhack, día 0: El día previo y #OSWeekends - FRAN BOSQUET">
            <a:extLst>
              <a:ext uri="{FF2B5EF4-FFF2-40B4-BE49-F238E27FC236}">
                <a16:creationId xmlns:a16="http://schemas.microsoft.com/office/drawing/2014/main" id="{34A3EDFC-F11B-44C0-BAFD-5FBF1E62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047" cy="11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lit: revolucionando la creación de aplicaciones de datos">
            <a:extLst>
              <a:ext uri="{FF2B5EF4-FFF2-40B4-BE49-F238E27FC236}">
                <a16:creationId xmlns:a16="http://schemas.microsoft.com/office/drawing/2014/main" id="{FAB144C0-79B2-40DB-BE14-53EA9976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32" y="1653166"/>
            <a:ext cx="5343764" cy="31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438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 – Startup valuation estimator</vt:lpstr>
      <vt:lpstr>Project Summary</vt:lpstr>
      <vt:lpstr>Key steps</vt:lpstr>
      <vt:lpstr>Issues through the process</vt:lpstr>
      <vt:lpstr>ML</vt:lpstr>
      <vt:lpstr>ML – Selection process</vt:lpstr>
      <vt:lpstr>Potential next steps</vt:lpstr>
      <vt:lpstr>Let’s 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Álvaro García Blázquez</dc:creator>
  <cp:lastModifiedBy>Álvaro García Blázquez</cp:lastModifiedBy>
  <cp:revision>6</cp:revision>
  <dcterms:created xsi:type="dcterms:W3CDTF">2021-07-29T19:08:52Z</dcterms:created>
  <dcterms:modified xsi:type="dcterms:W3CDTF">2021-07-30T00:19:25Z</dcterms:modified>
</cp:coreProperties>
</file>